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1" r:id="rId2"/>
    <p:sldId id="262" r:id="rId3"/>
    <p:sldId id="263" r:id="rId4"/>
    <p:sldId id="264" r:id="rId5"/>
    <p:sldId id="2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6070"/>
    <p:restoredTop sz="93719"/>
  </p:normalViewPr>
  <p:slideViewPr>
    <p:cSldViewPr snapToGrid="0" snapToObjects="1">
      <p:cViewPr varScale="1">
        <p:scale>
          <a:sx n="175" d="100"/>
          <a:sy n="175" d="100"/>
        </p:scale>
        <p:origin x="95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E1CD2-AF85-DB4C-9F4D-21BED0CE56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49D08-FB9A-D040-A468-2DA63D9B0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2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86D16-7DD7-304D-BB5D-C839091567D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spAutoFit/>
          </a:bodyPr>
          <a:lstStyle/>
          <a:p>
            <a:pPr lvl="0"/>
            <a:fld id="{8BF343E6-6A9E-A04A-88FE-0A0AE829B417}" type="slidenum">
              <a:t>1</a:t>
            </a:fld>
            <a:endParaRPr lang="fr-FR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C77234-60F4-B943-ABB7-66AA08567F0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DFF8CE-445B-1143-AE45-029BAB9DCD8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8325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E8BB53-A0CC-394E-A09A-85DDC68266A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spAutoFit/>
          </a:bodyPr>
          <a:lstStyle/>
          <a:p>
            <a:pPr lvl="0"/>
            <a:fld id="{68F51221-CA8A-3549-89CB-0503401AAD20}" type="slidenum">
              <a:t>2</a:t>
            </a:fld>
            <a:endParaRPr lang="fr-FR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B2730E-6A1A-AC44-9692-3BB1E5F87C2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C853F1-F15A-F94A-9DCF-5E189950FDB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5653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8F801D-7E72-EB4B-BD5B-625FFB867D5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spAutoFit/>
          </a:bodyPr>
          <a:lstStyle/>
          <a:p>
            <a:pPr lvl="0"/>
            <a:fld id="{85F35CA0-5E73-2541-AF41-E6F28CC4B1BC}" type="slidenum">
              <a:t>3</a:t>
            </a:fld>
            <a:endParaRPr lang="fr-FR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A8192A-6ED1-2E41-93C1-C6AB1135A28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974A74-FFA0-D047-AAEC-16C59A17BC0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9960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EEA3EB-9D4B-3044-9D59-31368B5D231C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spAutoFit/>
          </a:bodyPr>
          <a:lstStyle/>
          <a:p>
            <a:pPr lvl="0"/>
            <a:fld id="{A1F12EF9-B623-CD42-951E-4C642B5366A5}" type="slidenum">
              <a:t>4</a:t>
            </a:fld>
            <a:endParaRPr lang="fr-FR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4C963A-2089-1B4F-8306-C090598730C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806828-D083-E543-A2BF-0EC60096AF6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766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BC39D7-FD70-E249-9095-E4631EEE847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spAutoFit/>
          </a:bodyPr>
          <a:lstStyle/>
          <a:p>
            <a:pPr lvl="0"/>
            <a:fld id="{33E7814E-F22D-1E4A-8E31-6E3068D2BE70}" type="slidenum">
              <a:t>5</a:t>
            </a:fld>
            <a:endParaRPr lang="fr-FR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EC7695-18D5-6A43-936E-98E3F0DA070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B25F66-DFC5-3C44-BD8C-4687D23F9F4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8197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D739C-E375-BA4C-952E-1DD092E81F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A568D3-72E0-1743-AC13-7107B9F587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95A84D-2243-F241-B01F-03E423DC3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1A2B0-8CF1-464F-84CB-D9EBD31AD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FDC405-9BDB-9349-A49D-A0C9362C4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015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60FEF-D130-9946-A3C2-91AC53CF6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D864BB-A466-6F4B-8AF0-14A7F7DC60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F4813F-D476-7947-8FCB-0842FF788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5D497-66D1-6B4E-965B-2AAF42DE9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405EC-B873-E54B-9347-C372DA886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109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A0377-5A58-2E49-8C9A-895773BF5B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AAC2DA-A96B-D443-ACC2-B05CF8832A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F2BFA-3E1B-0D40-A7A1-DE8E4C08F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1B669C-5AC2-FE43-870C-8E4755167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DBBA83-49F1-A046-982B-E3514B6FC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251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0410F-F420-5848-AAFA-A3B1FDBE4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3EAA99-DB35-614D-BC47-B7BBCFD9C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660DCB-3A64-5642-B4A3-966F95CB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09C5FC-4DB7-0F47-99D4-5190C497E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493B92-C2D9-0F41-B052-9F12181FA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452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FA408-68EB-7E49-A1B3-1521282F7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AD4A40-EC88-7849-A15C-F70A0C9B9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E7794F-21DC-6B4F-82A8-A4D61FDF4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E3009-7EA2-DD47-ABB1-E347A768B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25DB65-F256-E446-9C0A-311563FA5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65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B724D-7789-EA4F-A84E-C900A75BD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F199D-A190-F34B-A830-6E9F0F17DB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46AD41-D676-9642-867B-3B3574ED2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1E23F2-D930-074E-AEA1-6EB49724F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8D76AB-CCFF-644D-B9EB-C8B4D447A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0C56B1-DFEF-4E49-ADE5-9A27CB5B7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924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4AAA-34BD-8043-8568-C8D79E6D8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E018E-3A51-374D-85BB-09811EA68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12DF95-9EF1-C248-8C99-7306575365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CB0980-02C5-6B48-962E-9A8B1763AD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F2776B-F2CE-9F4E-84BE-1647BD4536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F63745-E3F7-6B42-BA48-3024A5D05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D35CC8-751A-A44D-97E3-BF6687333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34D5D8-DC44-E245-9A01-535EABF90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189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00B50-2041-4E45-9AA2-DC3593B5E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CCF8F3-AB17-D041-AC3D-E55887888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3B3AD-826D-B24B-B746-644912A50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90CC9D-7221-C54A-941D-AEF375119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924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A4B4E4-3AC3-4346-9E95-F723F91A2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0AD6E8-4465-5D4B-8184-A3D137FF7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518273-1CD5-D846-88A5-FB6A24F6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89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82E41-2A37-BE4A-9916-BE5E8549E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35484-DD56-B94C-ABF5-DFFB48CF7C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3FF510-A105-5245-B7A8-9DBD1B9E7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1D76F5-4EFA-1E49-81F9-6206C9B7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68D916-1FFE-C845-AF49-1DCE74E3A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36807D-A2B5-A848-99B1-02A281068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31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20383-2D6A-5E4E-B4DC-82C98E89E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AE3754-0F5A-4946-90AD-1E27044CBC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BBC31F-109C-124E-8E2E-ADC35A542D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C25D62-23C9-1842-9560-906F813FB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788B0C-6E16-DA48-ACC6-63E05D2E8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291867-F383-5C48-B1BF-608C3815E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04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B187E1-1851-9641-BC55-EC1ADB103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A20FDF-1A33-684F-87AA-4070E7A4B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BC78D-C35D-754F-8299-1EAA133A9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C50A9-E8B5-754A-A33D-7274688B7F8C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792D13-FD1C-C143-A660-0808DEC578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395A2-BB9F-1047-83BE-F5B42F1D46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050D5-F9C0-BC46-A720-DDDBA0F58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54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D3F8D2E-C4AF-D14B-BCA4-83ED2E91F8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10" r="120" b="2810"/>
          <a:stretch>
            <a:fillRect/>
          </a:stretch>
        </p:blipFill>
        <p:spPr>
          <a:xfrm>
            <a:off x="1543442" y="1657421"/>
            <a:ext cx="9124471" cy="514339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561E0EA-BC78-7244-A14E-19993DFD0CDE}"/>
              </a:ext>
            </a:extLst>
          </p:cNvPr>
          <p:cNvGrpSpPr/>
          <p:nvPr/>
        </p:nvGrpSpPr>
        <p:grpSpPr>
          <a:xfrm>
            <a:off x="2503277" y="0"/>
            <a:ext cx="7250197" cy="1553567"/>
            <a:chOff x="1080000" y="0"/>
            <a:chExt cx="7992000" cy="171252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A3B44A-2AAE-3E4D-8CAC-A9F97559F733}"/>
                </a:ext>
              </a:extLst>
            </p:cNvPr>
            <p:cNvSpPr/>
            <p:nvPr/>
          </p:nvSpPr>
          <p:spPr>
            <a:xfrm>
              <a:off x="1080000" y="0"/>
              <a:ext cx="7992000" cy="1457640"/>
            </a:xfrm>
            <a:prstGeom prst="rect">
              <a:avLst/>
            </a:prstGeom>
            <a:solidFill>
              <a:srgbClr val="996600"/>
            </a:solidFill>
            <a:ln w="0">
              <a:solidFill>
                <a:srgbClr val="808080"/>
              </a:solidFill>
              <a:prstDash val="solid"/>
            </a:ln>
          </p:spPr>
          <p:txBody>
            <a:bodyPr vert="horz" wrap="none" lIns="81646" tIns="40823" rIns="81646" bIns="40823" anchor="ctr" anchorCtr="0" compatLnSpc="0"/>
            <a:lstStyle/>
            <a:p>
              <a:pPr hangingPunct="0"/>
              <a:endParaRPr lang="fr-FR" sz="1633"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BFFDB57-A8DF-AC42-9BEA-A1D90FAE9244}"/>
                </a:ext>
              </a:extLst>
            </p:cNvPr>
            <p:cNvSpPr txBox="1"/>
            <p:nvPr/>
          </p:nvSpPr>
          <p:spPr>
            <a:xfrm>
              <a:off x="1224000" y="122760"/>
              <a:ext cx="7703999" cy="12042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/>
            <a:lstStyle/>
            <a:p>
              <a:pPr lvl="0" algn="ctr" rtl="0" hangingPunct="0">
                <a:buNone/>
                <a:tabLst/>
                <a:defRPr>
                  <a:solidFill>
                    <a:srgbClr val="FFFFFF"/>
                  </a:solidFill>
                </a:defRPr>
              </a:pPr>
              <a:r>
                <a:rPr lang="fr-FR" sz="3992">
                  <a:solidFill>
                    <a:srgbClr val="FFFFFF"/>
                  </a:solidFill>
                  <a:latin typeface="Roboto" pitchFamily="18"/>
                  <a:ea typeface="Arial Unicode MS" pitchFamily="2"/>
                  <a:cs typeface="Arial Unicode MS" pitchFamily="2"/>
                </a:rPr>
                <a:t>SATURDAY MORNING</a:t>
              </a:r>
            </a:p>
          </p:txBody>
        </p:sp>
        <p:sp>
          <p:nvSpPr>
            <p:cNvPr id="6" name="Text Placeholder 5">
              <a:extLst>
                <a:ext uri="{FF2B5EF4-FFF2-40B4-BE49-F238E27FC236}">
                  <a16:creationId xmlns:a16="http://schemas.microsoft.com/office/drawing/2014/main" id="{61689A9A-2DB6-3E48-80BC-7AC8DA5D64F2}"/>
                </a:ext>
              </a:extLst>
            </p:cNvPr>
            <p:cNvSpPr txBox="1">
              <a:spLocks noGrp="1"/>
            </p:cNvSpPr>
            <p:nvPr>
              <p:ph type="body" idx="4294967295"/>
            </p:nvPr>
          </p:nvSpPr>
          <p:spPr>
            <a:xfrm>
              <a:off x="2268000" y="1050120"/>
              <a:ext cx="6048000" cy="662400"/>
            </a:xfrm>
          </p:spPr>
          <p:txBody>
            <a:bodyPr/>
            <a:lstStyle/>
            <a:p>
              <a:pPr>
                <a:buSzPts val="1214"/>
                <a:buBlip>
                  <a:blip r:embed="rId4"/>
                </a:buBlip>
              </a:pPr>
              <a:r>
                <a:rPr lang="fr-FR" sz="1633" b="1">
                  <a:solidFill>
                    <a:srgbClr val="FFFFFF"/>
                  </a:solidFill>
                </a:rPr>
                <a:t>Coffee or juice, with pastry : 3€ pp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477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0280D1-E258-7D44-A552-CAD0EF07B8F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06864" y="0"/>
            <a:ext cx="6156463" cy="4095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BD124B-95BD-444D-B74B-2AB8E2716C12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1517315" y="3467684"/>
            <a:ext cx="5184218" cy="34409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58DBA8-1550-0D44-8B00-B24874CD0CC4}"/>
              </a:ext>
            </a:extLst>
          </p:cNvPr>
          <p:cNvSpPr/>
          <p:nvPr/>
        </p:nvSpPr>
        <p:spPr>
          <a:xfrm rot="963600">
            <a:off x="7233022" y="13457"/>
            <a:ext cx="64991" cy="1595370"/>
          </a:xfrm>
          <a:prstGeom prst="rect">
            <a:avLst/>
          </a:prstGeom>
          <a:solidFill>
            <a:srgbClr val="CCFFFF"/>
          </a:solidFill>
          <a:ln>
            <a:noFill/>
            <a:prstDash val="solid"/>
          </a:ln>
        </p:spPr>
        <p:txBody>
          <a:bodyPr vert="horz" wrap="none" lIns="81646" tIns="40823" rIns="81646" bIns="40823" anchor="ctr" anchorCtr="0" compatLnSpc="0"/>
          <a:lstStyle/>
          <a:p>
            <a:pPr hangingPunct="0"/>
            <a:endParaRPr lang="fr-FR" sz="1633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C0B0F0-FED1-F243-B220-E4D378B087DC}"/>
              </a:ext>
            </a:extLst>
          </p:cNvPr>
          <p:cNvSpPr/>
          <p:nvPr/>
        </p:nvSpPr>
        <p:spPr>
          <a:xfrm rot="963600">
            <a:off x="7426232" y="908911"/>
            <a:ext cx="64991" cy="743962"/>
          </a:xfrm>
          <a:prstGeom prst="rect">
            <a:avLst/>
          </a:prstGeom>
          <a:solidFill>
            <a:srgbClr val="CCFFFF"/>
          </a:solidFill>
          <a:ln>
            <a:noFill/>
            <a:prstDash val="solid"/>
          </a:ln>
        </p:spPr>
        <p:txBody>
          <a:bodyPr vert="horz" wrap="none" lIns="81646" tIns="40823" rIns="81646" bIns="40823" anchor="ctr" anchorCtr="0" compatLnSpc="0"/>
          <a:lstStyle/>
          <a:p>
            <a:pPr hangingPunct="0"/>
            <a:endParaRPr lang="fr-FR" sz="1633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B8BDEE-8EB3-1749-8760-A7D67A9E149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59010" y="3677353"/>
            <a:ext cx="4418701" cy="3275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CFC78E-BE08-F540-A46E-19B447760AC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59661" y="23841"/>
            <a:ext cx="4908253" cy="369923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D4D8D858-C67C-2F4E-B84D-55ED79558172}"/>
              </a:ext>
            </a:extLst>
          </p:cNvPr>
          <p:cNvSpPr/>
          <p:nvPr/>
        </p:nvSpPr>
        <p:spPr>
          <a:xfrm>
            <a:off x="5344570" y="3004586"/>
            <a:ext cx="1763562" cy="22516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10812"/>
              <a:gd name="f6" fmla="val 21594"/>
              <a:gd name="f7" fmla="val 10540"/>
              <a:gd name="f8" fmla="val 19423"/>
              <a:gd name="f9" fmla="val 9746"/>
              <a:gd name="f10" fmla="val 16742"/>
              <a:gd name="f11" fmla="val 7801"/>
              <a:gd name="f12" fmla="val 15040"/>
              <a:gd name="f13" fmla="val 4560"/>
              <a:gd name="f14" fmla="val 12230"/>
              <a:gd name="f15" fmla="val 2678"/>
              <a:gd name="f16" fmla="val 12550"/>
              <a:gd name="f17" fmla="val 566"/>
              <a:gd name="f18" fmla="val 8804"/>
              <a:gd name="f19" fmla="val -605"/>
              <a:gd name="f20" fmla="val 6314"/>
              <a:gd name="f21" fmla="val -208"/>
              <a:gd name="f22" fmla="val 1952"/>
              <a:gd name="f23" fmla="val 4142"/>
              <a:gd name="f24" fmla="val 313"/>
              <a:gd name="f25" fmla="val 8616"/>
              <a:gd name="f26" fmla="val -1006"/>
              <a:gd name="f27" fmla="val 10394"/>
              <a:gd name="f28" fmla="val 2228"/>
              <a:gd name="f29" fmla="val 2888"/>
              <a:gd name="f30" fmla="val 11230"/>
              <a:gd name="f31" fmla="val 12987"/>
              <a:gd name="f32" fmla="val 17482"/>
              <a:gd name="f33" fmla="val 21832"/>
              <a:gd name="f34" fmla="val 22208"/>
              <a:gd name="f35" fmla="val 21037"/>
              <a:gd name="f36" fmla="val 18925"/>
              <a:gd name="f37" fmla="val 17043"/>
              <a:gd name="f38" fmla="val 13802"/>
              <a:gd name="f39" fmla="val 11858"/>
              <a:gd name="f40" fmla="val 11063"/>
              <a:gd name="f41" fmla="+- 0 0 0"/>
              <a:gd name="f42" fmla="*/ f3 1 21600"/>
              <a:gd name="f43" fmla="*/ f4 1 21600"/>
              <a:gd name="f44" fmla="*/ f41 f0 1"/>
              <a:gd name="f45" fmla="*/ 2500 f42 1"/>
              <a:gd name="f46" fmla="*/ 19100 f42 1"/>
              <a:gd name="f47" fmla="*/ 10500 f43 1"/>
              <a:gd name="f48" fmla="*/ 3500 f43 1"/>
              <a:gd name="f49" fmla="*/ 10800 f42 1"/>
              <a:gd name="f50" fmla="*/ 0 f43 1"/>
              <a:gd name="f51" fmla="*/ f44 1 f2"/>
              <a:gd name="f52" fmla="*/ 0 f42 1"/>
              <a:gd name="f53" fmla="*/ 10800 f43 1"/>
              <a:gd name="f54" fmla="*/ 21600 f43 1"/>
              <a:gd name="f55" fmla="*/ 21600 f42 1"/>
              <a:gd name="f56" fmla="+- f51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6">
                <a:pos x="f49" y="f50"/>
              </a:cxn>
              <a:cxn ang="f56">
                <a:pos x="f52" y="f53"/>
              </a:cxn>
              <a:cxn ang="f56">
                <a:pos x="f49" y="f54"/>
              </a:cxn>
              <a:cxn ang="f56">
                <a:pos x="f55" y="f53"/>
              </a:cxn>
            </a:cxnLst>
            <a:rect l="f45" t="f48" r="f46" b="f47"/>
            <a:pathLst>
              <a:path w="21600" h="2160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29"/>
                </a:cubicBezTo>
                <a:cubicBezTo>
                  <a:pt x="f30" y="f28"/>
                  <a:pt x="f31" y="f26"/>
                  <a:pt x="f32" y="f24"/>
                </a:cubicBezTo>
                <a:cubicBezTo>
                  <a:pt x="f33" y="f22"/>
                  <a:pt x="f34" y="f20"/>
                  <a:pt x="f35" y="f18"/>
                </a:cubicBezTo>
                <a:cubicBezTo>
                  <a:pt x="f36" y="f16"/>
                  <a:pt x="f37" y="f14"/>
                  <a:pt x="f38" y="f12"/>
                </a:cubicBezTo>
                <a:cubicBezTo>
                  <a:pt x="f39" y="f10"/>
                  <a:pt x="f40" y="f8"/>
                  <a:pt x="f5" y="f6"/>
                </a:cubicBezTo>
                <a:close/>
              </a:path>
            </a:pathLst>
          </a:custGeom>
          <a:solidFill>
            <a:srgbClr val="FF1726"/>
          </a:solidFill>
          <a:ln w="0">
            <a:solidFill>
              <a:srgbClr val="808080"/>
            </a:solidFill>
            <a:prstDash val="solid"/>
          </a:ln>
        </p:spPr>
        <p:txBody>
          <a:bodyPr vert="horz" wrap="square" lIns="81646" tIns="40823" rIns="81646" bIns="40823" anchorCtr="0" compatLnSpc="0">
            <a:spAutoFit/>
          </a:bodyPr>
          <a:lstStyle/>
          <a:p>
            <a:pPr algn="ctr" hangingPunct="0">
              <a:defRPr sz="2200">
                <a:solidFill>
                  <a:srgbClr val="FFFFFF"/>
                </a:solidFill>
              </a:defRPr>
            </a:pPr>
            <a:r>
              <a:rPr lang="fr-FR" sz="1996">
                <a:solidFill>
                  <a:srgbClr val="FFFFFF"/>
                </a:solidFill>
                <a:latin typeface="Chalkduster" pitchFamily="18"/>
                <a:ea typeface="Arial Unicode MS" pitchFamily="2"/>
                <a:cs typeface="Arial Unicode MS" pitchFamily="2"/>
              </a:rPr>
              <a:t>Marina</a:t>
            </a:r>
          </a:p>
          <a:p>
            <a:pPr algn="ctr" hangingPunct="0">
              <a:defRPr sz="2200">
                <a:solidFill>
                  <a:srgbClr val="FFFFFF"/>
                </a:solidFill>
              </a:defRPr>
            </a:pPr>
            <a:r>
              <a:rPr lang="fr-FR" sz="1996">
                <a:solidFill>
                  <a:srgbClr val="FFFFFF"/>
                </a:solidFill>
                <a:latin typeface="Chalkduster" pitchFamily="18"/>
                <a:ea typeface="Arial Unicode MS" pitchFamily="2"/>
                <a:cs typeface="Arial Unicode MS" pitchFamily="2"/>
              </a:rPr>
              <a:t>Hramina</a:t>
            </a:r>
          </a:p>
        </p:txBody>
      </p:sp>
    </p:spTree>
    <p:extLst>
      <p:ext uri="{BB962C8B-B14F-4D97-AF65-F5344CB8AC3E}">
        <p14:creationId xmlns:p14="http://schemas.microsoft.com/office/powerpoint/2010/main" val="2200238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FF706D-2028-CA41-A7BF-3CEF5F720558}"/>
              </a:ext>
            </a:extLst>
          </p:cNvPr>
          <p:cNvSpPr txBox="1"/>
          <p:nvPr/>
        </p:nvSpPr>
        <p:spPr>
          <a:xfrm>
            <a:off x="2633912" y="111366"/>
            <a:ext cx="6988928" cy="109242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/>
          <a:lstStyle/>
          <a:p>
            <a:pPr lvl="0" algn="ctr" rtl="0" hangingPunct="0">
              <a:buNone/>
              <a:tabLst/>
              <a:defRPr sz="4400">
                <a:solidFill>
                  <a:srgbClr val="666666"/>
                </a:solidFill>
              </a:defRPr>
            </a:pPr>
            <a:r>
              <a:rPr lang="fr-FR" sz="3992">
                <a:solidFill>
                  <a:srgbClr val="666666"/>
                </a:solidFill>
                <a:latin typeface="Roboto" pitchFamily="18"/>
                <a:ea typeface="Arial Unicode MS" pitchFamily="2"/>
                <a:cs typeface="Arial Unicode MS" pitchFamily="2"/>
              </a:rPr>
              <a:t>SATURDAY DINNER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1DA153E-D7E5-DA4B-9F93-AFF0D7E0EAC2}"/>
              </a:ext>
            </a:extLst>
          </p:cNvPr>
          <p:cNvGrpSpPr/>
          <p:nvPr/>
        </p:nvGrpSpPr>
        <p:grpSpPr>
          <a:xfrm>
            <a:off x="1771072" y="2428678"/>
            <a:ext cx="2412813" cy="3680430"/>
            <a:chOff x="272880" y="2677168"/>
            <a:chExt cx="2659680" cy="405699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74FF018-F141-F54F-9E7D-BB8453769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/>
              <a:alphaModFix/>
            </a:blip>
            <a:srcRect/>
            <a:stretch>
              <a:fillRect/>
            </a:stretch>
          </p:blipFill>
          <p:spPr>
            <a:xfrm rot="24000">
              <a:off x="516702" y="2677168"/>
              <a:ext cx="2132280" cy="2851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97CEBD8-764F-4640-B452-CD6D1213605D}"/>
                </a:ext>
              </a:extLst>
            </p:cNvPr>
            <p:cNvSpPr txBox="1"/>
            <p:nvPr/>
          </p:nvSpPr>
          <p:spPr>
            <a:xfrm>
              <a:off x="272880" y="5471640"/>
              <a:ext cx="2659680" cy="126252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81646" tIns="40823" rIns="81646" bIns="40823" anchorCtr="0" compatLnSpc="0"/>
            <a:lstStyle/>
            <a:p>
              <a:pPr algn="ctr" hangingPunct="0">
                <a:spcBef>
                  <a:spcPts val="191"/>
                </a:spcBef>
                <a:spcAft>
                  <a:spcPts val="191"/>
                </a:spcAft>
                <a:defRPr sz="1000" b="1">
                  <a:solidFill>
                    <a:srgbClr val="041D39"/>
                  </a:solidFill>
                </a:defRPr>
              </a:pP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Fish menu: Fish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soup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, </a:t>
              </a:r>
            </a:p>
            <a:p>
              <a:pPr algn="ctr" hangingPunct="0">
                <a:spcBef>
                  <a:spcPts val="191"/>
                </a:spcBef>
                <a:spcAft>
                  <a:spcPts val="191"/>
                </a:spcAft>
                <a:defRPr sz="1000" b="1">
                  <a:solidFill>
                    <a:srgbClr val="041D39"/>
                  </a:solidFill>
                </a:defRPr>
              </a:pP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Grilled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Orada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, </a:t>
              </a:r>
            </a:p>
            <a:p>
              <a:pPr algn="ctr" hangingPunct="0">
                <a:spcBef>
                  <a:spcPts val="191"/>
                </a:spcBef>
                <a:spcAft>
                  <a:spcPts val="191"/>
                </a:spcAft>
                <a:defRPr sz="1000" b="1">
                  <a:solidFill>
                    <a:srgbClr val="041D39"/>
                  </a:solidFill>
                </a:defRPr>
              </a:pP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Mangold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and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patatoes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, cake</a:t>
              </a:r>
            </a:p>
            <a:p>
              <a:pPr algn="ctr" hangingPunct="0">
                <a:spcBef>
                  <a:spcPts val="191"/>
                </a:spcBef>
                <a:spcAft>
                  <a:spcPts val="191"/>
                </a:spcAft>
                <a:defRPr sz="1000" b="1">
                  <a:solidFill>
                    <a:srgbClr val="041D39"/>
                  </a:solidFill>
                </a:defRPr>
              </a:pP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Price : 180,00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kn</a:t>
              </a:r>
              <a:endParaRPr lang="fr-FR" sz="1270" b="1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70C2564-2E3A-AA40-8D7D-7403C38D5599}"/>
              </a:ext>
            </a:extLst>
          </p:cNvPr>
          <p:cNvGrpSpPr/>
          <p:nvPr/>
        </p:nvGrpSpPr>
        <p:grpSpPr>
          <a:xfrm>
            <a:off x="4882452" y="2458282"/>
            <a:ext cx="2412813" cy="3648867"/>
            <a:chOff x="3702600" y="2709800"/>
            <a:chExt cx="2659680" cy="40222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9E46F4C-D067-DB4A-9656-09C46725B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/>
              <a:alphaModFix/>
            </a:blip>
            <a:srcRect/>
            <a:stretch>
              <a:fillRect/>
            </a:stretch>
          </p:blipFill>
          <p:spPr>
            <a:xfrm rot="57000">
              <a:off x="3927100" y="2709800"/>
              <a:ext cx="2117520" cy="28220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B8E13A2-D4BB-FB48-9DAB-F6AA00DC3059}"/>
                </a:ext>
              </a:extLst>
            </p:cNvPr>
            <p:cNvSpPr txBox="1"/>
            <p:nvPr/>
          </p:nvSpPr>
          <p:spPr>
            <a:xfrm>
              <a:off x="3702600" y="5469480"/>
              <a:ext cx="2659680" cy="126252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81646" tIns="40823" rIns="81646" bIns="40823" anchorCtr="0" compatLnSpc="0"/>
            <a:lstStyle/>
            <a:p>
              <a:pPr algn="ctr" hangingPunct="0">
                <a:spcBef>
                  <a:spcPts val="191"/>
                </a:spcBef>
                <a:spcAft>
                  <a:spcPts val="191"/>
                </a:spcAft>
                <a:defRPr sz="1000" b="1">
                  <a:solidFill>
                    <a:srgbClr val="041D39"/>
                  </a:solidFill>
                </a:defRPr>
              </a:pP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Meat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menu: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Beef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soup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,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pork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filet </a:t>
              </a:r>
            </a:p>
            <a:p>
              <a:pPr algn="ctr" hangingPunct="0">
                <a:spcBef>
                  <a:spcPts val="191"/>
                </a:spcBef>
                <a:spcAft>
                  <a:spcPts val="191"/>
                </a:spcAft>
                <a:defRPr sz="1000" b="1">
                  <a:solidFill>
                    <a:srgbClr val="041D39"/>
                  </a:solidFill>
                </a:defRPr>
              </a:pP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wrapped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in pancetta, </a:t>
              </a:r>
            </a:p>
            <a:p>
              <a:pPr algn="ctr" hangingPunct="0">
                <a:spcBef>
                  <a:spcPts val="191"/>
                </a:spcBef>
                <a:spcAft>
                  <a:spcPts val="191"/>
                </a:spcAft>
                <a:defRPr sz="1000" b="1">
                  <a:solidFill>
                    <a:srgbClr val="041D39"/>
                  </a:solidFill>
                </a:defRPr>
              </a:pP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baked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potatoes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, cake</a:t>
              </a:r>
            </a:p>
            <a:p>
              <a:pPr algn="ctr" hangingPunct="0">
                <a:spcBef>
                  <a:spcPts val="191"/>
                </a:spcBef>
                <a:spcAft>
                  <a:spcPts val="191"/>
                </a:spcAft>
                <a:defRPr sz="1000" b="1">
                  <a:solidFill>
                    <a:srgbClr val="041D39"/>
                  </a:solidFill>
                </a:defRPr>
              </a:pP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Price : 160,00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kn</a:t>
              </a:r>
              <a:endParaRPr lang="fr-FR" sz="1270" b="1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98F18AA-578A-E94D-A464-D32D26A76E18}"/>
              </a:ext>
            </a:extLst>
          </p:cNvPr>
          <p:cNvGrpSpPr/>
          <p:nvPr/>
        </p:nvGrpSpPr>
        <p:grpSpPr>
          <a:xfrm>
            <a:off x="7993832" y="2413160"/>
            <a:ext cx="2412813" cy="3693989"/>
            <a:chOff x="7132320" y="2660061"/>
            <a:chExt cx="2659680" cy="407193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BA6B363-B844-7546-B7D9-6E2C207C59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/>
              <a:alphaModFix/>
            </a:blip>
            <a:srcRect/>
            <a:stretch>
              <a:fillRect/>
            </a:stretch>
          </p:blipFill>
          <p:spPr>
            <a:xfrm rot="109200">
              <a:off x="7396106" y="2660061"/>
              <a:ext cx="2132280" cy="2851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CF8DE0F-E558-F749-A944-19AD77830F48}"/>
                </a:ext>
              </a:extLst>
            </p:cNvPr>
            <p:cNvSpPr txBox="1"/>
            <p:nvPr/>
          </p:nvSpPr>
          <p:spPr>
            <a:xfrm>
              <a:off x="7132320" y="5469480"/>
              <a:ext cx="2659680" cy="126252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81646" tIns="40823" rIns="81646" bIns="40823" anchorCtr="0" compatLnSpc="0"/>
            <a:lstStyle/>
            <a:p>
              <a:pPr algn="ctr" hangingPunct="0">
                <a:spcBef>
                  <a:spcPts val="191"/>
                </a:spcBef>
                <a:spcAft>
                  <a:spcPts val="191"/>
                </a:spcAft>
                <a:defRPr sz="1000" b="1">
                  <a:solidFill>
                    <a:srgbClr val="041D39"/>
                  </a:solidFill>
                </a:defRPr>
              </a:pP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Vege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menu: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Tomato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soup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, </a:t>
              </a:r>
            </a:p>
            <a:p>
              <a:pPr algn="ctr" hangingPunct="0">
                <a:spcBef>
                  <a:spcPts val="191"/>
                </a:spcBef>
                <a:spcAft>
                  <a:spcPts val="191"/>
                </a:spcAft>
                <a:defRPr sz="1000" b="1">
                  <a:solidFill>
                    <a:srgbClr val="041D39"/>
                  </a:solidFill>
                </a:defRPr>
              </a:pP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pasta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with</a:t>
              </a: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 gorgonzola, cake</a:t>
              </a:r>
            </a:p>
            <a:p>
              <a:pPr algn="ctr" hangingPunct="0">
                <a:spcBef>
                  <a:spcPts val="191"/>
                </a:spcBef>
                <a:spcAft>
                  <a:spcPts val="191"/>
                </a:spcAft>
                <a:defRPr sz="1000" b="1">
                  <a:solidFill>
                    <a:srgbClr val="041D39"/>
                  </a:solidFill>
                </a:defRPr>
              </a:pPr>
              <a:r>
                <a:rPr lang="fr-FR" sz="1270" b="1" dirty="0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Price : 130,00 </a:t>
              </a:r>
              <a:r>
                <a:rPr lang="fr-FR" sz="1270" b="1" dirty="0" err="1">
                  <a:solidFill>
                    <a:srgbClr val="041D39"/>
                  </a:solidFill>
                  <a:latin typeface="Avenir" pitchFamily="18"/>
                  <a:ea typeface="Arial Unicode MS" pitchFamily="2"/>
                  <a:cs typeface="Arial Unicode MS" pitchFamily="2"/>
                </a:rPr>
                <a:t>kn</a:t>
              </a:r>
              <a:endParaRPr lang="fr-FR" sz="1270" b="1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F37FC870-B366-194A-9B11-9674F9A6C9C2}"/>
              </a:ext>
            </a:extLst>
          </p:cNvPr>
          <p:cNvSpPr txBox="1"/>
          <p:nvPr/>
        </p:nvSpPr>
        <p:spPr>
          <a:xfrm>
            <a:off x="3091131" y="1143050"/>
            <a:ext cx="5973528" cy="413816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spcBef>
                <a:spcPts val="514"/>
              </a:spcBef>
              <a:defRPr sz="1800"/>
            </a:pPr>
            <a:endParaRPr lang="fr-FR" sz="181">
              <a:latin typeface="Arial" pitchFamily="18"/>
              <a:ea typeface="Arial Unicode MS" pitchFamily="2"/>
              <a:cs typeface="Arial Unicode MS" pitchFamily="2"/>
            </a:endParaRPr>
          </a:p>
          <a:p>
            <a:pPr hangingPunct="0">
              <a:spcBef>
                <a:spcPts val="514"/>
              </a:spcBef>
              <a:defRPr sz="1800"/>
            </a:pPr>
            <a:r>
              <a:rPr lang="fr-FR" sz="1633">
                <a:solidFill>
                  <a:srgbClr val="041D39"/>
                </a:solidFill>
                <a:latin typeface="Arial" pitchFamily="18"/>
                <a:ea typeface="Arial Unicode MS" pitchFamily="2"/>
                <a:cs typeface="Arial Unicode MS" pitchFamily="2"/>
              </a:rPr>
              <a:t>19:00 Welcome drink + briefing will be at the marina restaurant</a:t>
            </a:r>
          </a:p>
        </p:txBody>
      </p:sp>
    </p:spTree>
    <p:extLst>
      <p:ext uri="{BB962C8B-B14F-4D97-AF65-F5344CB8AC3E}">
        <p14:creationId xmlns:p14="http://schemas.microsoft.com/office/powerpoint/2010/main" val="686794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2A993-6EAD-8C47-9849-26F7CB9D52C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pPr lvl="0"/>
            <a:r>
              <a:rPr lang="fr-FR" dirty="0"/>
              <a:t>OTHER RESTAURANTS NEARBY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E1870C-B1C3-3F45-8F6D-6FD54A8AAE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6260" y="4082319"/>
            <a:ext cx="4059457" cy="2286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4E78E73-B18A-D54A-AB77-D792EBC786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68483" y="4049660"/>
            <a:ext cx="3050308" cy="2286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1CF940-AA73-1C44-A69F-9379BA1C42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2303" y="1306342"/>
            <a:ext cx="3742669" cy="2286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C39222-D219-D948-925A-3E50FAFAA75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26462" y="1306342"/>
            <a:ext cx="4069255" cy="228609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B1408C-1D43-8B48-A019-5D52E3DCAAB4}"/>
              </a:ext>
            </a:extLst>
          </p:cNvPr>
          <p:cNvSpPr txBox="1"/>
          <p:nvPr/>
        </p:nvSpPr>
        <p:spPr>
          <a:xfrm>
            <a:off x="1959459" y="3648614"/>
            <a:ext cx="2382481" cy="36848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defRPr sz="1800">
                <a:solidFill>
                  <a:srgbClr val="041D39"/>
                </a:solidFill>
              </a:defRPr>
            </a:pPr>
            <a:r>
              <a:rPr lang="fr-FR" sz="1633" dirty="0" err="1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Rebac</a:t>
            </a:r>
            <a:r>
              <a:rPr lang="fr-FR" sz="1633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 : </a:t>
            </a:r>
            <a:r>
              <a:rPr lang="fr-FR" sz="1089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right </a:t>
            </a:r>
            <a:r>
              <a:rPr lang="fr-FR" sz="1089" dirty="0" err="1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behind</a:t>
            </a:r>
            <a:r>
              <a:rPr lang="fr-FR" sz="1089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 the marina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2007F6-9BF5-D44F-A80A-23A330C5AD5B}"/>
              </a:ext>
            </a:extLst>
          </p:cNvPr>
          <p:cNvSpPr txBox="1"/>
          <p:nvPr/>
        </p:nvSpPr>
        <p:spPr>
          <a:xfrm>
            <a:off x="6399327" y="3648940"/>
            <a:ext cx="2084002" cy="36848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defRPr sz="1800">
                <a:solidFill>
                  <a:srgbClr val="041D39"/>
                </a:solidFill>
              </a:defRPr>
            </a:pPr>
            <a:r>
              <a:rPr lang="fr-FR" sz="1633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Fine Food:  </a:t>
            </a:r>
            <a:r>
              <a:rPr lang="fr-FR" sz="1089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in the village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384D1C-D4EE-3C45-8C01-EFAC0BBE054D}"/>
              </a:ext>
            </a:extLst>
          </p:cNvPr>
          <p:cNvSpPr txBox="1"/>
          <p:nvPr/>
        </p:nvSpPr>
        <p:spPr>
          <a:xfrm>
            <a:off x="4512216" y="3645872"/>
            <a:ext cx="1729674" cy="36848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defRPr sz="1800">
                <a:solidFill>
                  <a:srgbClr val="041D39"/>
                </a:solidFill>
              </a:defRPr>
            </a:pPr>
            <a:r>
              <a:rPr lang="fr-FR" sz="1633" dirty="0" err="1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Mareta</a:t>
            </a:r>
            <a:r>
              <a:rPr lang="fr-FR" sz="1633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: </a:t>
            </a:r>
            <a:r>
              <a:rPr lang="fr-FR" sz="1089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in the village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A0AE6B-6127-1F48-B883-8B2B485C1717}"/>
              </a:ext>
            </a:extLst>
          </p:cNvPr>
          <p:cNvSpPr txBox="1"/>
          <p:nvPr/>
        </p:nvSpPr>
        <p:spPr>
          <a:xfrm>
            <a:off x="6718525" y="6392585"/>
            <a:ext cx="3822235" cy="36848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defRPr sz="1800">
                <a:solidFill>
                  <a:srgbClr val="041D39"/>
                </a:solidFill>
              </a:defRPr>
            </a:pPr>
            <a:r>
              <a:rPr lang="fr-FR" sz="1633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And...</a:t>
            </a:r>
            <a:r>
              <a:rPr lang="fr-FR" sz="1633" dirty="0" err="1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you’ll</a:t>
            </a:r>
            <a:r>
              <a:rPr lang="fr-FR" sz="1633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 </a:t>
            </a:r>
            <a:r>
              <a:rPr lang="fr-FR" sz="1633" dirty="0" err="1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never</a:t>
            </a:r>
            <a:r>
              <a:rPr lang="fr-FR" sz="1633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 drink </a:t>
            </a:r>
            <a:r>
              <a:rPr lang="fr-FR" sz="1633" dirty="0" err="1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alone</a:t>
            </a:r>
            <a:r>
              <a:rPr lang="fr-FR" sz="1633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 </a:t>
            </a:r>
            <a:r>
              <a:rPr lang="fr-FR" sz="1089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(in the village)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9C4FD80-14EE-0E4A-8911-37170C2EEA00}"/>
              </a:ext>
            </a:extLst>
          </p:cNvPr>
          <p:cNvCxnSpPr>
            <a:cxnSpLocks/>
          </p:cNvCxnSpPr>
          <p:nvPr/>
        </p:nvCxnSpPr>
        <p:spPr>
          <a:xfrm flipV="1">
            <a:off x="1980739" y="3652790"/>
            <a:ext cx="0" cy="257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710E39C-5343-E945-B027-71706E8A1FFA}"/>
              </a:ext>
            </a:extLst>
          </p:cNvPr>
          <p:cNvCxnSpPr>
            <a:cxnSpLocks/>
          </p:cNvCxnSpPr>
          <p:nvPr/>
        </p:nvCxnSpPr>
        <p:spPr>
          <a:xfrm>
            <a:off x="4548490" y="3757741"/>
            <a:ext cx="0" cy="2786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57D7BB5-1F79-784F-8193-05E7FFA51B8F}"/>
              </a:ext>
            </a:extLst>
          </p:cNvPr>
          <p:cNvCxnSpPr>
            <a:cxnSpLocks/>
          </p:cNvCxnSpPr>
          <p:nvPr/>
        </p:nvCxnSpPr>
        <p:spPr>
          <a:xfrm flipV="1">
            <a:off x="6422302" y="3661853"/>
            <a:ext cx="0" cy="257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77F2CBC-6FF9-1748-837E-6C3888AA73BC}"/>
              </a:ext>
            </a:extLst>
          </p:cNvPr>
          <p:cNvSpPr txBox="1"/>
          <p:nvPr/>
        </p:nvSpPr>
        <p:spPr>
          <a:xfrm>
            <a:off x="1954366" y="6430444"/>
            <a:ext cx="3922869" cy="259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89" dirty="0"/>
              <a:t>Please Google the names of the restaurants for their contact info. </a:t>
            </a:r>
          </a:p>
        </p:txBody>
      </p:sp>
    </p:spTree>
    <p:extLst>
      <p:ext uri="{BB962C8B-B14F-4D97-AF65-F5344CB8AC3E}">
        <p14:creationId xmlns:p14="http://schemas.microsoft.com/office/powerpoint/2010/main" val="179706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C6E160-76DC-2D4F-B57A-E8FFC1865E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97394" y="53769"/>
            <a:ext cx="9170193" cy="67744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3876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</Words>
  <Application>Microsoft Macintosh PowerPoint</Application>
  <PresentationFormat>Widescreen</PresentationFormat>
  <Paragraphs>29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 Unicode MS</vt:lpstr>
      <vt:lpstr>Arial</vt:lpstr>
      <vt:lpstr>Avenir</vt:lpstr>
      <vt:lpstr>Calibri</vt:lpstr>
      <vt:lpstr>Calibri Light</vt:lpstr>
      <vt:lpstr>Chalkduster</vt:lpstr>
      <vt:lpstr>Roboto</vt:lpstr>
      <vt:lpstr>Office Theme</vt:lpstr>
      <vt:lpstr>PowerPoint Presentation</vt:lpstr>
      <vt:lpstr>PowerPoint Presentation</vt:lpstr>
      <vt:lpstr>PowerPoint Presentation</vt:lpstr>
      <vt:lpstr>OTHER RESTAURANTS NEARBY</vt:lpstr>
      <vt:lpstr>PowerPoint Presentation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1</cp:revision>
  <dcterms:created xsi:type="dcterms:W3CDTF">2018-04-21T10:44:07Z</dcterms:created>
  <dcterms:modified xsi:type="dcterms:W3CDTF">2018-04-21T10:44:39Z</dcterms:modified>
</cp:coreProperties>
</file>