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070"/>
    <p:restoredTop sz="94600"/>
  </p:normalViewPr>
  <p:slideViewPr>
    <p:cSldViewPr snapToGrid="0" snapToObjects="1">
      <p:cViewPr varScale="1">
        <p:scale>
          <a:sx n="175" d="100"/>
          <a:sy n="175" d="100"/>
        </p:scale>
        <p:origin x="95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037F2D-9D0F-A94D-8D03-C73E2525F423}" type="datetimeFigureOut">
              <a:rPr lang="en-US" smtClean="0"/>
              <a:t>4/21/18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EBA12-9D7C-EA41-BEB8-C2E37DB7BE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081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FA9794-B3A1-E94A-9BCA-41A50357CE7F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spAutoFit/>
          </a:bodyPr>
          <a:lstStyle/>
          <a:p>
            <a:pPr lvl="0"/>
            <a:fld id="{21E4E379-A2E9-AE40-B14E-B397B022F57A}" type="slidenum">
              <a:t>1</a:t>
            </a:fld>
            <a:endParaRPr lang="fr-FR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FE5D3-97BC-C440-B81D-E6BAFF8D262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2D6662-79C0-E848-8DA6-BD3D71934FE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0407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BF54DF-5D19-A142-9A03-C5AA9CBAF749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spAutoFit/>
          </a:bodyPr>
          <a:lstStyle/>
          <a:p>
            <a:pPr lvl="0"/>
            <a:fld id="{3F3663FA-D9C7-E248-B3F5-7D1CAD4EBDDC}" type="slidenum">
              <a:t>2</a:t>
            </a:fld>
            <a:endParaRPr lang="fr-FR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6034FB-FA48-604F-B7AF-9634CDC24CDA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5CF3A8-9D6A-9E43-B2BF-8870501F95F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8582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2EC924-1C78-0947-8924-FBD937D3A90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spAutoFit/>
          </a:bodyPr>
          <a:lstStyle/>
          <a:p>
            <a:pPr lvl="0"/>
            <a:fld id="{EDC7753E-D4F2-B34A-8773-5EB6F3639FFF}" type="slidenum">
              <a:t>3</a:t>
            </a:fld>
            <a:endParaRPr lang="fr-FR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2330DB-2CE2-FB44-A719-5DB02B9EE83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8EE1B-DD39-1542-8B0B-B1F615E679E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1009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3F7074-7120-D34F-A0ED-3267777C5886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spAutoFit/>
          </a:bodyPr>
          <a:lstStyle/>
          <a:p>
            <a:pPr lvl="0"/>
            <a:fld id="{668CBA74-B0E8-D343-AA42-56A106D99489}" type="slidenum">
              <a:t>4</a:t>
            </a:fld>
            <a:endParaRPr lang="fr-FR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C18EDB-742C-E54D-92AC-9CB0510309E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792DE1-DBBB-F24C-B353-348E37790B5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4152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17905-15C2-4E46-BDE7-3EEC3C59A774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spAutoFit/>
          </a:bodyPr>
          <a:lstStyle/>
          <a:p>
            <a:pPr lvl="0"/>
            <a:fld id="{26A40167-67CE-134F-A5CE-DBA37AA12ED1}" type="slidenum">
              <a:t>5</a:t>
            </a:fld>
            <a:endParaRPr lang="fr-FR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C9C47F-E447-FF41-B8F6-48741C9E96F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1B58D6-240B-A248-87D4-DE814E7BD98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8316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3DC8F-8672-E34D-89C5-60C5D39706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959668-92BE-0747-85ED-870A11DD0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1B8634-B186-2B44-8CF3-8E9051B36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95316-6AF2-1147-91F0-803E0973524D}" type="datetimeFigureOut">
              <a:rPr lang="en-US" smtClean="0"/>
              <a:t>4/21/18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0F0E8-2C01-0A48-8EE0-598CC0EB3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136442-1F66-9449-96AC-8037671E8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B63AC-A0ED-6849-A49D-C46FF69A1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610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665CA-D48E-F046-996C-2E6DDD4B7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BBBA46-0003-D543-A43A-2A83A3CDF7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06C804-F616-9A44-A939-FE4E9D7CC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95316-6AF2-1147-91F0-803E0973524D}" type="datetimeFigureOut">
              <a:rPr lang="en-US" smtClean="0"/>
              <a:t>4/21/18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0ECA96-C88F-584A-A560-ACED24D0B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12EAB2-3991-C747-AF4D-08592BDD1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B63AC-A0ED-6849-A49D-C46FF69A1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40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40C4AA-BB04-DA4D-9A2F-770F3A35B1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B400C4-7F23-FF41-AC0A-E596377FD6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549D81-CF44-EF40-B1C7-1C21142C6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95316-6AF2-1147-91F0-803E0973524D}" type="datetimeFigureOut">
              <a:rPr lang="en-US" smtClean="0"/>
              <a:t>4/21/18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0A21CC-3913-274C-894B-251D80858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DB7B82-3189-3346-8CFC-0DE826216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B63AC-A0ED-6849-A49D-C46FF69A1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440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9B9FD-6798-4447-93AF-EF3AF8E66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69727-5BCD-9340-8C6B-A10FEEF249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76E286-DDD3-AB42-9CCE-F6E6B2EBE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95316-6AF2-1147-91F0-803E0973524D}" type="datetimeFigureOut">
              <a:rPr lang="en-US" smtClean="0"/>
              <a:t>4/21/18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ED656C-B908-DB4B-88E6-5CC722C63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72F789-84BF-DF45-98A7-3D467D2A6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B63AC-A0ED-6849-A49D-C46FF69A1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936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A4AA8-4098-9640-9FF6-36AD3162D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36DC50-1A0B-4947-9201-8BB8E6CFD2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95B5AA-AC15-A444-AADE-AD8A438E3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95316-6AF2-1147-91F0-803E0973524D}" type="datetimeFigureOut">
              <a:rPr lang="en-US" smtClean="0"/>
              <a:t>4/21/18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5BB7C9-BE72-6C45-A831-4BA0D875B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6203CF-1FE2-6F4D-98DD-BD7B46856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B63AC-A0ED-6849-A49D-C46FF69A1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92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01400-6945-5746-A1D3-3375989C2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2102-E34E-D744-9EF5-0E9AFB96CE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7C2D4B-3543-F442-B053-137EC6F517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D6212C-636A-6647-A39A-9352012B4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95316-6AF2-1147-91F0-803E0973524D}" type="datetimeFigureOut">
              <a:rPr lang="en-US" smtClean="0"/>
              <a:t>4/21/18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1A393D-D140-4346-A049-9D43DC569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789240-6CF8-2444-BD51-4E93B73E1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B63AC-A0ED-6849-A49D-C46FF69A1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673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DC5B1-46F8-2242-B96D-692712F03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D6F7F-0EAB-6449-AADB-9C82A6821B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5C3847-342A-194C-9D41-7B4D353CFF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56C6C7-EC08-AA45-81FD-A76AE81904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E18B06-D8C7-494C-A3F1-F9B09F8C58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8A2CF3-934C-BD46-AD79-9113B478A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95316-6AF2-1147-91F0-803E0973524D}" type="datetimeFigureOut">
              <a:rPr lang="en-US" smtClean="0"/>
              <a:t>4/21/18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055737-125C-AC40-AA82-8B894334E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D7589A-1240-AF4F-96DD-50D87086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B63AC-A0ED-6849-A49D-C46FF69A1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510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59E43-0DBB-F448-8D36-AF5BB4BED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86BFBF-DD38-B842-9704-E00653B97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95316-6AF2-1147-91F0-803E0973524D}" type="datetimeFigureOut">
              <a:rPr lang="en-US" smtClean="0"/>
              <a:t>4/21/18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2073A4-31F6-EB40-ABF4-C23494C26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A946C5-18A2-B44B-AE30-29ECB661F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B63AC-A0ED-6849-A49D-C46FF69A1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9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9B8146-3D50-7D4A-A54C-4E2039DE0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95316-6AF2-1147-91F0-803E0973524D}" type="datetimeFigureOut">
              <a:rPr lang="en-US" smtClean="0"/>
              <a:t>4/21/18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4E8BF3-2CBB-8D41-8D37-B97C1E01D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6831AB-2F57-BE44-BB5A-D128BF0D5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B63AC-A0ED-6849-A49D-C46FF69A1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753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9002A-ACE2-A241-907C-86003AA96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DB10E9-9630-514D-AEC1-9A9847156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D60D36-1489-4348-8CF4-017CD65008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BFABDD-4974-B74A-B213-814FEBAD1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95316-6AF2-1147-91F0-803E0973524D}" type="datetimeFigureOut">
              <a:rPr lang="en-US" smtClean="0"/>
              <a:t>4/21/18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010D1B-3B80-344D-AB99-DB7A8A5AF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8BEDA6-0DFE-A643-974A-EEE3129D5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B63AC-A0ED-6849-A49D-C46FF69A1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107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89AD3-D80A-094A-98A3-57726C730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050854-9C02-D446-9200-187785E680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85EDD4-2BFE-9A42-9AAD-9E9B926866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A2B6A4-E8BF-C94F-A98D-A9DAA2079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95316-6AF2-1147-91F0-803E0973524D}" type="datetimeFigureOut">
              <a:rPr lang="en-US" smtClean="0"/>
              <a:t>4/21/18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86486C-C40E-9143-8BD9-F24328744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97BDA8-338D-CD42-8625-E7813376F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B63AC-A0ED-6849-A49D-C46FF69A1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975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46A4C0-94B5-9E40-9573-510ED06ED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95DAD-3EF8-CF43-B9B8-A40BCAFB01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4C1206-131B-314D-BE39-55C9ABE65B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95316-6AF2-1147-91F0-803E0973524D}" type="datetimeFigureOut">
              <a:rPr lang="en-US" smtClean="0"/>
              <a:t>4/21/18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8FD6D7-33C6-E844-B6FE-12F5A10EC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E86AE-B59F-9D4F-9BED-26C1B4F3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B63AC-A0ED-6849-A49D-C46FF69A1B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033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tiff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7">
            <a:extLst>
              <a:ext uri="{FF2B5EF4-FFF2-40B4-BE49-F238E27FC236}">
                <a16:creationId xmlns:a16="http://schemas.microsoft.com/office/drawing/2014/main" id="{5E27CC6C-5B0A-0C4C-87E8-05D74EE9A55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75983" y="4377091"/>
            <a:ext cx="1169392" cy="1651679"/>
          </a:xfrm>
          <a:prstGeom prst="rect">
            <a:avLst/>
          </a:prstGeom>
          <a:noFill/>
          <a:ln cap="flat">
            <a:noFill/>
          </a:ln>
          <a:effectLst>
            <a:outerShdw dist="101603" dir="2700000" algn="tl">
              <a:srgbClr val="000000">
                <a:alpha val="43137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A6F3F4-92DA-204B-9669-8E6D3A0B6FE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fr-FR"/>
              <a:t>THE COMMITTEE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9867C1-9722-4745-906F-3C3D2C70548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42009" y="1502293"/>
            <a:ext cx="1632927" cy="1822347"/>
          </a:xfrm>
          <a:prstGeom prst="rect">
            <a:avLst/>
          </a:prstGeom>
          <a:noFill/>
          <a:ln>
            <a:noFill/>
          </a:ln>
          <a:effectLst>
            <a:outerShdw dist="101823" dir="2700000" algn="tl">
              <a:srgbClr val="808080"/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11C0F57-E796-E548-8F17-81BEA20D614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23175" y="1502292"/>
            <a:ext cx="2218984" cy="1943184"/>
          </a:xfrm>
          <a:prstGeom prst="rect">
            <a:avLst/>
          </a:prstGeom>
          <a:noFill/>
          <a:ln>
            <a:noFill/>
          </a:ln>
          <a:effectLst>
            <a:outerShdw dist="101823" dir="2700000" algn="tl">
              <a:srgbClr val="808080"/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2895C8-55B6-EC41-9985-2F1E194652D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23175" y="4128367"/>
            <a:ext cx="2033810" cy="2011766"/>
          </a:xfrm>
          <a:prstGeom prst="rect">
            <a:avLst/>
          </a:prstGeom>
          <a:noFill/>
          <a:ln>
            <a:noFill/>
          </a:ln>
          <a:effectLst>
            <a:outerShdw dist="101823" dir="2700000" algn="tl">
              <a:srgbClr val="808080"/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0C0B32-FA74-434F-80FA-ACAE95FD0F8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07326" y="4114978"/>
            <a:ext cx="1632927" cy="1368392"/>
          </a:xfrm>
          <a:prstGeom prst="rect">
            <a:avLst/>
          </a:prstGeom>
          <a:noFill/>
          <a:ln>
            <a:noFill/>
          </a:ln>
          <a:effectLst>
            <a:outerShdw dist="101823" dir="2700000" algn="tl">
              <a:srgbClr val="808080"/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454277-D1D6-E34C-AA7F-F4E36E34923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79521" y="1502293"/>
            <a:ext cx="3265855" cy="2449391"/>
          </a:xfrm>
          <a:prstGeom prst="rect">
            <a:avLst/>
          </a:prstGeom>
          <a:noFill/>
          <a:ln>
            <a:noFill/>
          </a:ln>
          <a:effectLst>
            <a:outerShdw dist="101823" dir="2700000" algn="tl">
              <a:srgbClr val="808080"/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7C50D3E-EE2A-484C-8A2C-267C7319DCA1}"/>
              </a:ext>
            </a:extLst>
          </p:cNvPr>
          <p:cNvSpPr txBox="1"/>
          <p:nvPr/>
        </p:nvSpPr>
        <p:spPr>
          <a:xfrm>
            <a:off x="6879522" y="3586236"/>
            <a:ext cx="3027978" cy="368484"/>
          </a:xfrm>
          <a:prstGeom prst="rect">
            <a:avLst/>
          </a:prstGeom>
          <a:noFill/>
          <a:ln>
            <a:noFill/>
          </a:ln>
        </p:spPr>
        <p:txBody>
          <a:bodyPr vert="horz" wrap="none" lIns="81646" tIns="40823" rIns="81646" bIns="40823" anchorCtr="0" compatLnSpc="0">
            <a:spAutoFit/>
          </a:bodyPr>
          <a:lstStyle/>
          <a:p>
            <a:pPr hangingPunct="0">
              <a:defRPr>
                <a:solidFill>
                  <a:srgbClr val="FFFFFF"/>
                </a:solidFill>
                <a:latin typeface="Avenir" pitchFamily="2"/>
              </a:defRPr>
            </a:pPr>
            <a:r>
              <a:rPr lang="fr-FR" sz="1633">
                <a:solidFill>
                  <a:srgbClr val="FFFFFF"/>
                </a:solidFill>
                <a:latin typeface="Avenir" pitchFamily="18"/>
                <a:ea typeface="Arial Unicode MS" pitchFamily="2"/>
                <a:cs typeface="Arial Unicode MS" pitchFamily="2"/>
              </a:rPr>
              <a:t>Jean-Marie, Daniel, Emmanuel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EC4BAE-2854-3949-8C56-E1C00192FAF9}"/>
              </a:ext>
            </a:extLst>
          </p:cNvPr>
          <p:cNvSpPr txBox="1"/>
          <p:nvPr/>
        </p:nvSpPr>
        <p:spPr>
          <a:xfrm>
            <a:off x="2242009" y="2932738"/>
            <a:ext cx="738633" cy="368484"/>
          </a:xfrm>
          <a:prstGeom prst="rect">
            <a:avLst/>
          </a:prstGeom>
          <a:noFill/>
          <a:ln>
            <a:noFill/>
          </a:ln>
        </p:spPr>
        <p:txBody>
          <a:bodyPr vert="horz" wrap="none" lIns="81646" tIns="40823" rIns="81646" bIns="40823" anchorCtr="0" compatLnSpc="0">
            <a:spAutoFit/>
          </a:bodyPr>
          <a:lstStyle/>
          <a:p>
            <a:pPr hangingPunct="0">
              <a:defRPr>
                <a:solidFill>
                  <a:srgbClr val="FFFFFF"/>
                </a:solidFill>
                <a:latin typeface="Avenir" pitchFamily="2"/>
              </a:defRPr>
            </a:pPr>
            <a:r>
              <a:rPr lang="fr-FR" sz="1633">
                <a:solidFill>
                  <a:srgbClr val="FFFFFF"/>
                </a:solidFill>
                <a:latin typeface="Avenir" pitchFamily="18"/>
                <a:ea typeface="Arial Unicode MS" pitchFamily="2"/>
                <a:cs typeface="Arial Unicode MS" pitchFamily="2"/>
              </a:rPr>
              <a:t>Alison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7F378C-9B13-0D44-B412-64F7E42F388B}"/>
              </a:ext>
            </a:extLst>
          </p:cNvPr>
          <p:cNvSpPr txBox="1"/>
          <p:nvPr/>
        </p:nvSpPr>
        <p:spPr>
          <a:xfrm>
            <a:off x="4528106" y="3080028"/>
            <a:ext cx="792623" cy="368484"/>
          </a:xfrm>
          <a:prstGeom prst="rect">
            <a:avLst/>
          </a:prstGeom>
          <a:noFill/>
          <a:ln>
            <a:noFill/>
          </a:ln>
        </p:spPr>
        <p:txBody>
          <a:bodyPr vert="horz" wrap="none" lIns="81646" tIns="40823" rIns="81646" bIns="40823" anchorCtr="0" compatLnSpc="0">
            <a:spAutoFit/>
          </a:bodyPr>
          <a:lstStyle/>
          <a:p>
            <a:pPr hangingPunct="0">
              <a:defRPr>
                <a:solidFill>
                  <a:srgbClr val="FFFFFF"/>
                </a:solidFill>
                <a:latin typeface="Avenir" pitchFamily="2"/>
              </a:defRPr>
            </a:pPr>
            <a:r>
              <a:rPr lang="fr-FR" sz="1633">
                <a:solidFill>
                  <a:srgbClr val="FFFFFF"/>
                </a:solidFill>
                <a:latin typeface="Avenir" pitchFamily="18"/>
                <a:ea typeface="Arial Unicode MS" pitchFamily="2"/>
                <a:cs typeface="Arial Unicode MS" pitchFamily="2"/>
              </a:rPr>
              <a:t>Valérie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D04BC4-D63F-7A47-9A8A-6A83C0E0BAAB}"/>
              </a:ext>
            </a:extLst>
          </p:cNvPr>
          <p:cNvSpPr txBox="1"/>
          <p:nvPr/>
        </p:nvSpPr>
        <p:spPr>
          <a:xfrm>
            <a:off x="2242008" y="5131638"/>
            <a:ext cx="1021853" cy="368484"/>
          </a:xfrm>
          <a:prstGeom prst="rect">
            <a:avLst/>
          </a:prstGeom>
          <a:noFill/>
          <a:ln>
            <a:noFill/>
          </a:ln>
        </p:spPr>
        <p:txBody>
          <a:bodyPr vert="horz" wrap="none" lIns="81646" tIns="40823" rIns="81646" bIns="40823" anchorCtr="0" compatLnSpc="0">
            <a:spAutoFit/>
          </a:bodyPr>
          <a:lstStyle/>
          <a:p>
            <a:pPr hangingPunct="0">
              <a:defRPr>
                <a:solidFill>
                  <a:srgbClr val="FFFFFF"/>
                </a:solidFill>
                <a:latin typeface="Avenir" pitchFamily="2"/>
              </a:defRPr>
            </a:pPr>
            <a:r>
              <a:rPr lang="fr-FR" sz="1633">
                <a:solidFill>
                  <a:srgbClr val="FFFFFF"/>
                </a:solidFill>
                <a:latin typeface="Avenir" pitchFamily="18"/>
                <a:ea typeface="Arial Unicode MS" pitchFamily="2"/>
                <a:cs typeface="Arial Unicode MS" pitchFamily="2"/>
              </a:rPr>
              <a:t>Foulques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61E7D6-BF80-D04E-AF10-63CC14007697}"/>
              </a:ext>
            </a:extLst>
          </p:cNvPr>
          <p:cNvSpPr txBox="1"/>
          <p:nvPr/>
        </p:nvSpPr>
        <p:spPr>
          <a:xfrm>
            <a:off x="4528106" y="5793954"/>
            <a:ext cx="854884" cy="368484"/>
          </a:xfrm>
          <a:prstGeom prst="rect">
            <a:avLst/>
          </a:prstGeom>
          <a:noFill/>
          <a:ln>
            <a:noFill/>
          </a:ln>
        </p:spPr>
        <p:txBody>
          <a:bodyPr vert="horz" wrap="none" lIns="81646" tIns="40823" rIns="81646" bIns="40823" anchorCtr="0" compatLnSpc="0">
            <a:spAutoFit/>
          </a:bodyPr>
          <a:lstStyle/>
          <a:p>
            <a:pPr hangingPunct="0">
              <a:defRPr>
                <a:solidFill>
                  <a:srgbClr val="FFFFFF"/>
                </a:solidFill>
                <a:latin typeface="Avenir" pitchFamily="2"/>
              </a:defRPr>
            </a:pPr>
            <a:r>
              <a:rPr lang="fr-FR" sz="1633">
                <a:solidFill>
                  <a:srgbClr val="FFFFFF"/>
                </a:solidFill>
                <a:latin typeface="Avenir" pitchFamily="18"/>
                <a:ea typeface="Arial Unicode MS" pitchFamily="2"/>
                <a:cs typeface="Arial Unicode MS" pitchFamily="2"/>
              </a:rPr>
              <a:t>Fabrice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5D80F44-012C-BA45-84AC-229885108E1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79521" y="4114977"/>
            <a:ext cx="1632927" cy="1913791"/>
          </a:xfrm>
          <a:prstGeom prst="rect">
            <a:avLst/>
          </a:prstGeom>
          <a:noFill/>
          <a:ln>
            <a:noFill/>
          </a:ln>
          <a:effectLst>
            <a:outerShdw dist="101823" dir="2700000" algn="tl">
              <a:srgbClr val="808080"/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8457A79-6F3C-A248-A97D-D23D7111B6EE}"/>
              </a:ext>
            </a:extLst>
          </p:cNvPr>
          <p:cNvSpPr txBox="1"/>
          <p:nvPr/>
        </p:nvSpPr>
        <p:spPr>
          <a:xfrm>
            <a:off x="7206107" y="5617271"/>
            <a:ext cx="769668" cy="368484"/>
          </a:xfrm>
          <a:prstGeom prst="rect">
            <a:avLst/>
          </a:prstGeom>
          <a:noFill/>
          <a:ln>
            <a:noFill/>
          </a:ln>
        </p:spPr>
        <p:txBody>
          <a:bodyPr vert="horz" wrap="none" lIns="81646" tIns="40823" rIns="81646" bIns="40823" anchorCtr="0" compatLnSpc="0">
            <a:spAutoFit/>
          </a:bodyPr>
          <a:lstStyle/>
          <a:p>
            <a:pPr hangingPunct="0">
              <a:defRPr>
                <a:solidFill>
                  <a:srgbClr val="FFFFFF"/>
                </a:solidFill>
                <a:latin typeface="Avenir" pitchFamily="2"/>
              </a:defRPr>
            </a:pPr>
            <a:r>
              <a:rPr lang="fr-FR" sz="1633">
                <a:solidFill>
                  <a:srgbClr val="FFFFFF"/>
                </a:solidFill>
                <a:latin typeface="Avenir" pitchFamily="18"/>
                <a:ea typeface="Arial Unicode MS" pitchFamily="2"/>
                <a:cs typeface="Arial Unicode MS" pitchFamily="2"/>
              </a:rPr>
              <a:t>Ariane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C79285-3D54-1E4D-AA05-18912C55C401}"/>
              </a:ext>
            </a:extLst>
          </p:cNvPr>
          <p:cNvSpPr txBox="1"/>
          <p:nvPr/>
        </p:nvSpPr>
        <p:spPr>
          <a:xfrm>
            <a:off x="8940795" y="5679293"/>
            <a:ext cx="777234" cy="368484"/>
          </a:xfrm>
          <a:prstGeom prst="rect">
            <a:avLst/>
          </a:prstGeom>
          <a:noFill/>
          <a:ln>
            <a:noFill/>
          </a:ln>
        </p:spPr>
        <p:txBody>
          <a:bodyPr vert="horz" wrap="none" lIns="81646" tIns="40823" rIns="81646" bIns="40823" anchorCtr="0" compatLnSpc="0">
            <a:spAutoFit/>
          </a:bodyPr>
          <a:lstStyle/>
          <a:p>
            <a:pPr hangingPunct="0">
              <a:defRPr>
                <a:latin typeface="Avenir" pitchFamily="2"/>
              </a:defRPr>
            </a:pPr>
            <a:r>
              <a:rPr lang="fr-FR" sz="1633" dirty="0">
                <a:solidFill>
                  <a:schemeClr val="bg1"/>
                </a:solidFill>
                <a:latin typeface="Avenir" pitchFamily="18"/>
                <a:ea typeface="Arial Unicode MS" pitchFamily="2"/>
                <a:cs typeface="Arial Unicode MS" pitchFamily="2"/>
              </a:rPr>
              <a:t>Olivier</a:t>
            </a:r>
          </a:p>
        </p:txBody>
      </p:sp>
    </p:spTree>
    <p:extLst>
      <p:ext uri="{BB962C8B-B14F-4D97-AF65-F5344CB8AC3E}">
        <p14:creationId xmlns:p14="http://schemas.microsoft.com/office/powerpoint/2010/main" val="45456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4DDD4-3375-CC41-BD83-9EE510D58C3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fr-FR"/>
              <a:t>Friday May 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365B5D-C915-6040-A083-2ABA0AE0095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850963" y="1606148"/>
            <a:ext cx="2612684" cy="2572595"/>
          </a:xfrm>
        </p:spPr>
        <p:txBody>
          <a:bodyPr/>
          <a:lstStyle/>
          <a:p>
            <a:pPr lvl="0">
              <a:buSzPts val="1214"/>
            </a:pPr>
            <a:r>
              <a:rPr lang="fr-FR" sz="1633" dirty="0"/>
              <a:t>Be at </a:t>
            </a:r>
            <a:r>
              <a:rPr lang="fr-FR" sz="1633" dirty="0" err="1"/>
              <a:t>airport</a:t>
            </a:r>
            <a:r>
              <a:rPr lang="fr-FR" sz="1633" dirty="0"/>
              <a:t> by 17:00 at the </a:t>
            </a:r>
            <a:r>
              <a:rPr lang="fr-FR" sz="1633" dirty="0" err="1"/>
              <a:t>latest</a:t>
            </a:r>
            <a:endParaRPr lang="fr-FR" sz="1633" dirty="0"/>
          </a:p>
          <a:p>
            <a:pPr lvl="0" algn="l">
              <a:buSzPts val="1214"/>
            </a:pPr>
            <a:r>
              <a:rPr lang="fr-FR" sz="1633" dirty="0"/>
              <a:t>23kg in flight</a:t>
            </a:r>
          </a:p>
          <a:p>
            <a:pPr lvl="0" algn="l">
              <a:buSzPts val="1214"/>
            </a:pPr>
            <a:r>
              <a:rPr lang="fr-FR" sz="1633" dirty="0"/>
              <a:t>5kg </a:t>
            </a:r>
            <a:r>
              <a:rPr lang="fr-FR" sz="1633" dirty="0" err="1"/>
              <a:t>cabin</a:t>
            </a:r>
            <a:endParaRPr lang="fr-FR" sz="1633" dirty="0"/>
          </a:p>
          <a:p>
            <a:pPr lvl="0" algn="l">
              <a:buSzPts val="1214"/>
            </a:pPr>
            <a:r>
              <a:rPr lang="fr-FR" sz="1633" dirty="0" err="1"/>
              <a:t>Take</a:t>
            </a:r>
            <a:r>
              <a:rPr lang="fr-FR" sz="1633" dirty="0"/>
              <a:t> off at 18:30</a:t>
            </a:r>
          </a:p>
          <a:p>
            <a:pPr lvl="0" algn="l">
              <a:buSzPts val="1214"/>
            </a:pPr>
            <a:r>
              <a:rPr lang="fr-FR" sz="1633" dirty="0"/>
              <a:t>Drinks to </a:t>
            </a:r>
            <a:r>
              <a:rPr lang="fr-FR" sz="1633" dirty="0" err="1"/>
              <a:t>be</a:t>
            </a:r>
            <a:r>
              <a:rPr lang="fr-FR" sz="1633" dirty="0"/>
              <a:t> </a:t>
            </a:r>
            <a:r>
              <a:rPr lang="fr-FR" sz="1633" dirty="0" err="1"/>
              <a:t>served</a:t>
            </a:r>
            <a:endParaRPr lang="fr-FR" sz="1633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070D03-8DE5-B349-AEF8-9F91BD191323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989913" y="1606148"/>
            <a:ext cx="2612684" cy="3298432"/>
          </a:xfrm>
        </p:spPr>
        <p:txBody>
          <a:bodyPr/>
          <a:lstStyle/>
          <a:p>
            <a:pPr lvl="0">
              <a:buSzPts val="1214"/>
            </a:pPr>
            <a:r>
              <a:rPr lang="fr-FR" sz="1633" dirty="0"/>
              <a:t>At marina : </a:t>
            </a:r>
            <a:r>
              <a:rPr lang="fr-FR" sz="1633" dirty="0" err="1"/>
              <a:t>boats</a:t>
            </a:r>
            <a:r>
              <a:rPr lang="fr-FR" sz="1633" dirty="0"/>
              <a:t> </a:t>
            </a:r>
            <a:r>
              <a:rPr lang="fr-FR" sz="1633" dirty="0" err="1"/>
              <a:t>will</a:t>
            </a:r>
            <a:r>
              <a:rPr lang="fr-FR" sz="1633" dirty="0"/>
              <a:t> </a:t>
            </a:r>
            <a:r>
              <a:rPr lang="fr-FR" sz="1633" dirty="0" err="1"/>
              <a:t>be</a:t>
            </a:r>
            <a:r>
              <a:rPr lang="fr-FR" sz="1633" dirty="0"/>
              <a:t> </a:t>
            </a:r>
            <a:r>
              <a:rPr lang="fr-FR" sz="1633" dirty="0" err="1"/>
              <a:t>left</a:t>
            </a:r>
            <a:r>
              <a:rPr lang="fr-FR" sz="1633" dirty="0"/>
              <a:t> </a:t>
            </a:r>
            <a:r>
              <a:rPr lang="fr-FR" sz="1633" dirty="0" err="1"/>
              <a:t>opened</a:t>
            </a:r>
            <a:endParaRPr lang="fr-FR" sz="1633" dirty="0"/>
          </a:p>
          <a:p>
            <a:pPr lvl="0">
              <a:buSzPts val="1214"/>
            </a:pPr>
            <a:r>
              <a:rPr lang="fr-FR" sz="1633" dirty="0" err="1"/>
              <a:t>Don't</a:t>
            </a:r>
            <a:r>
              <a:rPr lang="fr-FR" sz="1633" dirty="0"/>
              <a:t> </a:t>
            </a:r>
            <a:r>
              <a:rPr lang="fr-FR" sz="1633" dirty="0" err="1"/>
              <a:t>unpack</a:t>
            </a:r>
            <a:r>
              <a:rPr lang="fr-FR" sz="1633" dirty="0"/>
              <a:t> </a:t>
            </a:r>
            <a:r>
              <a:rPr lang="fr-FR" sz="1633" dirty="0" err="1"/>
              <a:t>totally</a:t>
            </a:r>
            <a:r>
              <a:rPr lang="fr-FR" sz="1633" dirty="0"/>
              <a:t> </a:t>
            </a:r>
            <a:r>
              <a:rPr lang="fr-FR" sz="1633" dirty="0" err="1"/>
              <a:t>before</a:t>
            </a:r>
            <a:r>
              <a:rPr lang="fr-FR" sz="1633" dirty="0"/>
              <a:t> the </a:t>
            </a:r>
            <a:r>
              <a:rPr lang="fr-FR" sz="1633" dirty="0" err="1"/>
              <a:t>checkin</a:t>
            </a:r>
            <a:endParaRPr lang="fr-FR" sz="1633" dirty="0"/>
          </a:p>
          <a:p>
            <a:pPr lvl="0">
              <a:buSzPts val="1214"/>
            </a:pPr>
            <a:r>
              <a:rPr lang="fr-FR" sz="1633" dirty="0" err="1"/>
              <a:t>What</a:t>
            </a:r>
            <a:r>
              <a:rPr lang="fr-FR" sz="1633" dirty="0"/>
              <a:t> </a:t>
            </a:r>
            <a:r>
              <a:rPr lang="fr-FR" sz="1633" dirty="0" err="1"/>
              <a:t>you'll</a:t>
            </a:r>
            <a:r>
              <a:rPr lang="fr-FR" sz="1633" dirty="0"/>
              <a:t> </a:t>
            </a:r>
            <a:r>
              <a:rPr lang="fr-FR" sz="1633" dirty="0" err="1"/>
              <a:t>find</a:t>
            </a:r>
            <a:r>
              <a:rPr lang="fr-FR" sz="1633" dirty="0"/>
              <a:t> : </a:t>
            </a:r>
          </a:p>
          <a:p>
            <a:pPr lvl="1">
              <a:buSzPts val="1214"/>
            </a:pPr>
            <a:r>
              <a:rPr lang="fr-FR" sz="1633" dirty="0" err="1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Bedsheets</a:t>
            </a:r>
            <a:endParaRPr lang="fr-FR" sz="1633" dirty="0">
              <a:solidFill>
                <a:srgbClr val="041D39"/>
              </a:solidFill>
              <a:latin typeface="Avenir" pitchFamily="18"/>
              <a:ea typeface="Arial Unicode MS" pitchFamily="2"/>
              <a:cs typeface="Arial Unicode MS" pitchFamily="2"/>
            </a:endParaRPr>
          </a:p>
          <a:p>
            <a:pPr lvl="1">
              <a:buSzPts val="1214"/>
            </a:pPr>
            <a:r>
              <a:rPr lang="fr-FR" sz="1633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1 medium </a:t>
            </a:r>
            <a:r>
              <a:rPr lang="fr-FR" sz="1633" dirty="0" err="1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towel</a:t>
            </a:r>
            <a:r>
              <a:rPr lang="fr-FR" sz="1633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 pp</a:t>
            </a:r>
          </a:p>
          <a:p>
            <a:pPr lvl="1">
              <a:buSzPts val="1214"/>
            </a:pPr>
            <a:r>
              <a:rPr lang="fr-FR" sz="1633" dirty="0" err="1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Outboard</a:t>
            </a:r>
            <a:endParaRPr lang="fr-FR" sz="1633" dirty="0">
              <a:solidFill>
                <a:srgbClr val="041D39"/>
              </a:solidFill>
              <a:latin typeface="Avenir" pitchFamily="18"/>
              <a:ea typeface="Arial Unicode MS" pitchFamily="2"/>
              <a:cs typeface="Arial Unicode MS" pitchFamily="2"/>
            </a:endParaRPr>
          </a:p>
          <a:p>
            <a:pPr lvl="1">
              <a:buSzPts val="1214"/>
            </a:pPr>
            <a:r>
              <a:rPr lang="fr-FR" sz="1633" dirty="0" err="1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Welcome</a:t>
            </a:r>
            <a:r>
              <a:rPr lang="fr-FR" sz="1633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 basket</a:t>
            </a:r>
          </a:p>
          <a:p>
            <a:pPr lvl="1">
              <a:buSzPts val="1214"/>
            </a:pPr>
            <a:r>
              <a:rPr lang="fr-FR" sz="1633" dirty="0">
                <a:solidFill>
                  <a:srgbClr val="041D39"/>
                </a:solidFill>
                <a:latin typeface="Avenir" pitchFamily="18"/>
                <a:ea typeface="Arial Unicode MS" pitchFamily="2"/>
                <a:cs typeface="Arial Unicode MS" pitchFamily="2"/>
              </a:rPr>
              <a:t>5Gb WIFI</a:t>
            </a:r>
          </a:p>
          <a:p>
            <a:pPr lvl="0">
              <a:buSzPts val="1214"/>
              <a:buBlip>
                <a:blip r:embed="rId3"/>
              </a:buBlip>
            </a:pPr>
            <a:endParaRPr lang="fr-FR" sz="1996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2F224DD-141E-C84D-A541-411F1D5BD0B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791090" y="1606148"/>
            <a:ext cx="3013135" cy="2313368"/>
          </a:xfrm>
        </p:spPr>
        <p:txBody>
          <a:bodyPr/>
          <a:lstStyle/>
          <a:p>
            <a:pPr lvl="0">
              <a:buSzPts val="1214"/>
              <a:buBlip>
                <a:blip r:embed="rId3">
                  <a:extLst/>
                </a:blip>
              </a:buBlip>
            </a:pPr>
            <a:r>
              <a:rPr lang="fr-FR" sz="1633" dirty="0" err="1"/>
              <a:t>Arrival</a:t>
            </a:r>
            <a:r>
              <a:rPr lang="fr-FR" sz="1633" dirty="0"/>
              <a:t> in Zadar at</a:t>
            </a:r>
          </a:p>
          <a:p>
            <a:pPr lvl="0">
              <a:buSzPts val="1214"/>
              <a:buBlip>
                <a:blip r:embed="rId3">
                  <a:extLst/>
                </a:blip>
              </a:buBlip>
            </a:pPr>
            <a:r>
              <a:rPr lang="fr-FR" sz="1633" dirty="0"/>
              <a:t>20:15</a:t>
            </a:r>
          </a:p>
          <a:p>
            <a:pPr lvl="0">
              <a:buSzPts val="1214"/>
              <a:buBlip>
                <a:blip r:embed="rId3">
                  <a:extLst/>
                </a:blip>
              </a:buBlip>
            </a:pPr>
            <a:r>
              <a:rPr lang="fr-FR" sz="1633" dirty="0"/>
              <a:t>3 buses </a:t>
            </a:r>
            <a:r>
              <a:rPr lang="fr-FR" sz="1633" dirty="0" err="1"/>
              <a:t>will</a:t>
            </a:r>
            <a:r>
              <a:rPr lang="fr-FR" sz="1633" dirty="0"/>
              <a:t> </a:t>
            </a:r>
            <a:r>
              <a:rPr lang="fr-FR" sz="1633" dirty="0" err="1"/>
              <a:t>be</a:t>
            </a:r>
            <a:r>
              <a:rPr lang="fr-FR" sz="1633" dirty="0"/>
              <a:t> </a:t>
            </a:r>
            <a:r>
              <a:rPr lang="fr-FR" sz="1633" dirty="0" err="1"/>
              <a:t>waiting</a:t>
            </a:r>
            <a:r>
              <a:rPr lang="fr-FR" sz="1633" dirty="0"/>
              <a:t> for </a:t>
            </a:r>
            <a:r>
              <a:rPr lang="fr-FR" sz="1633" dirty="0" err="1"/>
              <a:t>you</a:t>
            </a:r>
            <a:endParaRPr lang="fr-FR" sz="1633" dirty="0"/>
          </a:p>
          <a:p>
            <a:pPr lvl="0">
              <a:buSzPts val="1214"/>
              <a:buBlip>
                <a:blip r:embed="rId3">
                  <a:extLst/>
                </a:blip>
              </a:buBlip>
            </a:pPr>
            <a:r>
              <a:rPr lang="fr-FR" sz="1633" dirty="0"/>
              <a:t>Transfer to </a:t>
            </a:r>
            <a:r>
              <a:rPr lang="fr-FR" sz="1633" dirty="0" err="1"/>
              <a:t>Murter</a:t>
            </a:r>
            <a:r>
              <a:rPr lang="fr-FR" sz="1633" dirty="0"/>
              <a:t> : 1:20'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578789-CE61-DE42-A93A-F1689DDC472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23520" y="6139807"/>
            <a:ext cx="9144067" cy="72828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23ED5E9-F2A9-E241-8896-1361727EFC88}"/>
              </a:ext>
            </a:extLst>
          </p:cNvPr>
          <p:cNvCxnSpPr>
            <a:cxnSpLocks/>
          </p:cNvCxnSpPr>
          <p:nvPr/>
        </p:nvCxnSpPr>
        <p:spPr>
          <a:xfrm>
            <a:off x="4611781" y="1606148"/>
            <a:ext cx="0" cy="3533958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F0232F8-1A25-7442-9E81-FDC419131F6D}"/>
              </a:ext>
            </a:extLst>
          </p:cNvPr>
          <p:cNvCxnSpPr>
            <a:cxnSpLocks/>
          </p:cNvCxnSpPr>
          <p:nvPr/>
        </p:nvCxnSpPr>
        <p:spPr>
          <a:xfrm>
            <a:off x="7771901" y="1606148"/>
            <a:ext cx="0" cy="3533958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42840EAD-49AD-B741-AFA2-6BBB364013F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8018" y="3795131"/>
            <a:ext cx="4496440" cy="238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88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9E97A-02AC-8247-B4B7-AEAB3B8D925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38200" y="677041"/>
            <a:ext cx="10515600" cy="701731"/>
          </a:xfrm>
        </p:spPr>
        <p:txBody>
          <a:bodyPr>
            <a:spAutoFit/>
          </a:bodyPr>
          <a:lstStyle/>
          <a:p>
            <a:pPr lvl="0"/>
            <a:r>
              <a:rPr lang="fr-FR"/>
              <a:t>OVERVIEW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9C0E69-7A78-8D4A-86F1-B3F8B8509847}"/>
              </a:ext>
            </a:extLst>
          </p:cNvPr>
          <p:cNvSpPr txBox="1"/>
          <p:nvPr/>
        </p:nvSpPr>
        <p:spPr>
          <a:xfrm>
            <a:off x="1797852" y="3527124"/>
            <a:ext cx="2795572" cy="1167216"/>
          </a:xfrm>
          <a:prstGeom prst="rect">
            <a:avLst/>
          </a:prstGeom>
          <a:noFill/>
          <a:ln>
            <a:noFill/>
          </a:ln>
        </p:spPr>
        <p:txBody>
          <a:bodyPr vert="horz" wrap="none" lIns="81646" tIns="40823" rIns="81646" bIns="40823" anchorCtr="0" compatLnSpc="0"/>
          <a:lstStyle/>
          <a:p>
            <a:pPr hangingPunct="0">
              <a:buSzPts val="1214"/>
              <a:buBlip>
                <a:blip r:embed="rId3"/>
              </a:buBlip>
              <a:defRPr sz="1600">
                <a:solidFill>
                  <a:srgbClr val="EEEEEE"/>
                </a:solidFill>
              </a:defRPr>
            </a:pPr>
            <a:r>
              <a:rPr lang="fr-FR" sz="1814">
                <a:solidFill>
                  <a:srgbClr val="EEEEEE"/>
                </a:solidFill>
                <a:latin typeface="Arial" pitchFamily="18"/>
                <a:ea typeface="Arial Unicode MS" pitchFamily="2"/>
                <a:cs typeface="Arial Unicode MS" pitchFamily="2"/>
              </a:rPr>
              <a:t>29 boats</a:t>
            </a:r>
          </a:p>
          <a:p>
            <a:pPr hangingPunct="0">
              <a:buSzPts val="1214"/>
              <a:buBlip>
                <a:blip r:embed="rId3"/>
              </a:buBlip>
              <a:defRPr sz="1600">
                <a:solidFill>
                  <a:srgbClr val="EEEEEE"/>
                </a:solidFill>
              </a:defRPr>
            </a:pPr>
            <a:r>
              <a:rPr lang="fr-FR" sz="1814">
                <a:solidFill>
                  <a:srgbClr val="EEEEEE"/>
                </a:solidFill>
                <a:latin typeface="Arial" pitchFamily="18"/>
                <a:ea typeface="Arial Unicode MS" pitchFamily="2"/>
                <a:cs typeface="Arial Unicode MS" pitchFamily="2"/>
              </a:rPr>
              <a:t>11 boats of 3 cabins</a:t>
            </a:r>
          </a:p>
          <a:p>
            <a:pPr hangingPunct="0">
              <a:buSzPts val="1214"/>
              <a:buBlip>
                <a:blip r:embed="rId3"/>
              </a:buBlip>
              <a:defRPr sz="1600">
                <a:solidFill>
                  <a:srgbClr val="EEEEEE"/>
                </a:solidFill>
              </a:defRPr>
            </a:pPr>
            <a:r>
              <a:rPr lang="fr-FR" sz="1814">
                <a:solidFill>
                  <a:srgbClr val="EEEEEE"/>
                </a:solidFill>
                <a:latin typeface="Arial" pitchFamily="18"/>
                <a:ea typeface="Arial Unicode MS" pitchFamily="2"/>
                <a:cs typeface="Arial Unicode MS" pitchFamily="2"/>
              </a:rPr>
              <a:t>18 boats of 4 cabins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836D92-F2AC-EF48-B98B-D380427DB34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3521" y="-304"/>
            <a:ext cx="9144960" cy="6858295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16E2317-CF2A-E542-AE38-8D7A5FD6F2C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895179" y="273679"/>
            <a:ext cx="6401075" cy="837039"/>
          </a:xfrm>
          <a:solidFill>
            <a:srgbClr val="009999"/>
          </a:solidFill>
          <a:effectLst>
            <a:outerShdw dir="16200000" algn="tl">
              <a:srgbClr val="FFFF66"/>
            </a:outerShdw>
          </a:effectLst>
        </p:spPr>
        <p:txBody>
          <a:bodyPr/>
          <a:lstStyle/>
          <a:p>
            <a:pPr lvl="0"/>
            <a:r>
              <a:rPr lang="fr-FR">
                <a:solidFill>
                  <a:srgbClr val="FFFFFF"/>
                </a:solidFill>
              </a:rPr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1693760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380D4-E408-744F-AD45-A7EB2E19F50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38200" y="677041"/>
            <a:ext cx="10515600" cy="701731"/>
          </a:xfrm>
        </p:spPr>
        <p:txBody>
          <a:bodyPr>
            <a:spAutoFit/>
          </a:bodyPr>
          <a:lstStyle/>
          <a:p>
            <a:pPr lvl="0"/>
            <a:r>
              <a:rPr lang="fr-FR"/>
              <a:t> 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402F1BE6-AC90-0246-9BA0-3571EEFDA5E9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3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7569" y="-6205"/>
            <a:ext cx="9536296" cy="686450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BDD802-405A-9848-B6BE-386B45AA535A}"/>
              </a:ext>
            </a:extLst>
          </p:cNvPr>
          <p:cNvSpPr txBox="1"/>
          <p:nvPr/>
        </p:nvSpPr>
        <p:spPr>
          <a:xfrm>
            <a:off x="7029728" y="979757"/>
            <a:ext cx="940613" cy="349824"/>
          </a:xfrm>
          <a:prstGeom prst="rect">
            <a:avLst/>
          </a:prstGeom>
          <a:noFill/>
          <a:ln>
            <a:noFill/>
          </a:ln>
        </p:spPr>
        <p:txBody>
          <a:bodyPr vert="horz" wrap="none" lIns="81646" tIns="40823" rIns="81646" bIns="40823" anchorCtr="0" compatLnSpc="0">
            <a:spAutoFit/>
          </a:bodyPr>
          <a:lstStyle/>
          <a:p>
            <a:pPr algn="ctr" hangingPunct="0">
              <a:defRPr sz="1800"/>
            </a:pPr>
            <a:r>
              <a:rPr lang="fr-FR" sz="1814">
                <a:solidFill>
                  <a:srgbClr val="FFFFFF"/>
                </a:solidFill>
                <a:latin typeface="Arial" pitchFamily="18"/>
                <a:ea typeface="Arial Unicode MS" pitchFamily="2"/>
                <a:cs typeface="Arial Unicode MS" pitchFamily="2"/>
              </a:rPr>
              <a:t>Charter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A1283F00-16E2-3E47-B306-924D36451E0B}"/>
              </a:ext>
            </a:extLst>
          </p:cNvPr>
          <p:cNvSpPr/>
          <p:nvPr/>
        </p:nvSpPr>
        <p:spPr>
          <a:xfrm rot="5400000">
            <a:off x="7389296" y="1530778"/>
            <a:ext cx="219191" cy="641925"/>
          </a:xfrm>
          <a:custGeom>
            <a:avLst>
              <a:gd name="f0" fmla="val 16200"/>
              <a:gd name="f1" fmla="val 5400"/>
            </a:avLst>
            <a:gdLst>
              <a:gd name="f2" fmla="val w"/>
              <a:gd name="f3" fmla="val h"/>
              <a:gd name="f4" fmla="val 0"/>
              <a:gd name="f5" fmla="val 21600"/>
              <a:gd name="f6" fmla="val 10800"/>
              <a:gd name="f7" fmla="*/ f2 1 21600"/>
              <a:gd name="f8" fmla="*/ f3 1 21600"/>
              <a:gd name="f9" fmla="pin 0 f0 21600"/>
              <a:gd name="f10" fmla="pin 0 f1 10800"/>
              <a:gd name="f11" fmla="val f9"/>
              <a:gd name="f12" fmla="val f10"/>
              <a:gd name="f13" fmla="+- 21600 0 f10"/>
              <a:gd name="f14" fmla="+- 21600 0 f9"/>
              <a:gd name="f15" fmla="+- 10800 0 f10"/>
              <a:gd name="f16" fmla="*/ f9 f7 1"/>
              <a:gd name="f17" fmla="*/ f10 f8 1"/>
              <a:gd name="f18" fmla="*/ f14 f15 1"/>
              <a:gd name="f19" fmla="*/ f13 f8 1"/>
              <a:gd name="f20" fmla="*/ f12 f8 1"/>
              <a:gd name="f21" fmla="*/ f18 1 10800"/>
              <a:gd name="f22" fmla="+- 21600 0 f21"/>
              <a:gd name="f23" fmla="*/ f21 f7 1"/>
              <a:gd name="f24" fmla="*/ f22 f7 1"/>
            </a:gdLst>
            <a:ahLst>
              <a:ahXY gdRefX="f0" minX="f4" maxX="f5" gdRefY="f1" minY="f4" maxY="f6">
                <a:pos x="f16" y="f1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0" r="f24" b="f19"/>
            <a:pathLst>
              <a:path w="21600" h="21600">
                <a:moveTo>
                  <a:pt x="f4" y="f12"/>
                </a:moveTo>
                <a:lnTo>
                  <a:pt x="f11" y="f12"/>
                </a:lnTo>
                <a:lnTo>
                  <a:pt x="f11" y="f4"/>
                </a:lnTo>
                <a:lnTo>
                  <a:pt x="f5" y="f6"/>
                </a:lnTo>
                <a:lnTo>
                  <a:pt x="f11" y="f5"/>
                </a:lnTo>
                <a:lnTo>
                  <a:pt x="f11" y="f13"/>
                </a:lnTo>
                <a:lnTo>
                  <a:pt x="f4" y="f13"/>
                </a:lnTo>
                <a:lnTo>
                  <a:pt x="f21" y="f6"/>
                </a:lnTo>
                <a:lnTo>
                  <a:pt x="f4" y="f12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808080"/>
            </a:solidFill>
            <a:prstDash val="solid"/>
          </a:ln>
        </p:spPr>
        <p:txBody>
          <a:bodyPr vert="horz" wrap="none" lIns="81646" tIns="40823" rIns="81646" bIns="40823" anchor="ctr" anchorCtr="0" compatLnSpc="0">
            <a:spAutoFit/>
          </a:bodyPr>
          <a:lstStyle/>
          <a:p>
            <a:pPr hangingPunct="0"/>
            <a:endParaRPr lang="fr-FR" sz="1633">
              <a:latin typeface="Arial" pitchFamily="18"/>
              <a:ea typeface="Arial Unicode MS" pitchFamily="2"/>
              <a:cs typeface="Arial Unicode M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821890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195484D-4B06-704B-9B0C-374BF11A5DB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23520" y="0"/>
            <a:ext cx="9144393" cy="685829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17E146F-A578-F843-8073-78A6E34A7C57}"/>
              </a:ext>
            </a:extLst>
          </p:cNvPr>
          <p:cNvGrpSpPr/>
          <p:nvPr/>
        </p:nvGrpSpPr>
        <p:grpSpPr>
          <a:xfrm>
            <a:off x="2535936" y="-195951"/>
            <a:ext cx="7250197" cy="1635540"/>
            <a:chOff x="1116000" y="-216000"/>
            <a:chExt cx="7992000" cy="180288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FF0C395-7A06-A241-A8FF-C7A1D7DF84C6}"/>
                </a:ext>
              </a:extLst>
            </p:cNvPr>
            <p:cNvSpPr/>
            <p:nvPr/>
          </p:nvSpPr>
          <p:spPr>
            <a:xfrm>
              <a:off x="1116000" y="2880"/>
              <a:ext cx="7992000" cy="1584000"/>
            </a:xfrm>
            <a:prstGeom prst="rect">
              <a:avLst/>
            </a:prstGeom>
            <a:solidFill>
              <a:srgbClr val="996600"/>
            </a:solidFill>
            <a:ln w="0">
              <a:solidFill>
                <a:srgbClr val="808080"/>
              </a:solidFill>
              <a:prstDash val="solid"/>
            </a:ln>
          </p:spPr>
          <p:txBody>
            <a:bodyPr vert="horz" wrap="none" lIns="81646" tIns="40823" rIns="81646" bIns="40823" anchor="ctr" anchorCtr="0" compatLnSpc="0"/>
            <a:lstStyle/>
            <a:p>
              <a:pPr hangingPunct="0"/>
              <a:endParaRPr lang="fr-FR" sz="1633"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42ECE91-E717-AD4E-BC8E-807A5A1D6A30}"/>
                </a:ext>
              </a:extLst>
            </p:cNvPr>
            <p:cNvSpPr txBox="1"/>
            <p:nvPr/>
          </p:nvSpPr>
          <p:spPr>
            <a:xfrm>
              <a:off x="1260000" y="-216000"/>
              <a:ext cx="7703999" cy="13086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/>
            <a:lstStyle/>
            <a:p>
              <a:pPr lvl="0" algn="ctr" rtl="0" hangingPunct="0">
                <a:buNone/>
                <a:tabLst/>
                <a:defRPr>
                  <a:solidFill>
                    <a:srgbClr val="FFFFFF"/>
                  </a:solidFill>
                </a:defRPr>
              </a:pPr>
              <a:r>
                <a:rPr lang="fr-FR" sz="3992">
                  <a:solidFill>
                    <a:srgbClr val="FFFFFF"/>
                  </a:solidFill>
                  <a:latin typeface="Roboto" pitchFamily="18"/>
                  <a:ea typeface="Arial Unicode MS" pitchFamily="2"/>
                  <a:cs typeface="Arial Unicode MS" pitchFamily="2"/>
                </a:rPr>
                <a:t>Eating before the event: Friday</a:t>
              </a:r>
            </a:p>
          </p:txBody>
        </p:sp>
        <p:sp>
          <p:nvSpPr>
            <p:cNvPr id="6" name="Text Placeholder 5">
              <a:extLst>
                <a:ext uri="{FF2B5EF4-FFF2-40B4-BE49-F238E27FC236}">
                  <a16:creationId xmlns:a16="http://schemas.microsoft.com/office/drawing/2014/main" id="{C1C6278D-B0B1-7D48-B4D3-5E7E40500A44}"/>
                </a:ext>
              </a:extLst>
            </p:cNvPr>
            <p:cNvSpPr txBox="1">
              <a:spLocks noGrp="1"/>
            </p:cNvSpPr>
            <p:nvPr>
              <p:ph type="body" idx="4294967295"/>
            </p:nvPr>
          </p:nvSpPr>
          <p:spPr>
            <a:xfrm>
              <a:off x="2196000" y="830879"/>
              <a:ext cx="6048000" cy="720000"/>
            </a:xfrm>
          </p:spPr>
          <p:txBody>
            <a:bodyPr>
              <a:normAutofit lnSpcReduction="10000"/>
            </a:bodyPr>
            <a:lstStyle/>
            <a:p>
              <a:pPr>
                <a:buSzPts val="1214"/>
                <a:buBlip>
                  <a:blip r:embed="rId4"/>
                </a:buBlip>
              </a:pPr>
              <a:r>
                <a:rPr lang="fr-FR" sz="1633" b="1">
                  <a:solidFill>
                    <a:srgbClr val="FFFFFF"/>
                  </a:solidFill>
                </a:rPr>
                <a:t>Buffet at the marina restaurant for the entire group</a:t>
              </a:r>
            </a:p>
            <a:p>
              <a:pPr>
                <a:buSzPts val="1214"/>
                <a:buBlip>
                  <a:blip r:embed="rId4"/>
                </a:buBlip>
              </a:pPr>
              <a:r>
                <a:rPr lang="fr-FR" sz="1633" b="1">
                  <a:solidFill>
                    <a:srgbClr val="FFFFFF"/>
                  </a:solidFill>
                </a:rPr>
                <a:t>Price : 20€ (wine &amp; water incl.)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3727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91</Words>
  <Application>Microsoft Macintosh PowerPoint</Application>
  <PresentationFormat>Widescreen</PresentationFormat>
  <Paragraphs>41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Unicode MS</vt:lpstr>
      <vt:lpstr>Arial</vt:lpstr>
      <vt:lpstr>Avenir</vt:lpstr>
      <vt:lpstr>Calibri</vt:lpstr>
      <vt:lpstr>Calibri Light</vt:lpstr>
      <vt:lpstr>Roboto</vt:lpstr>
      <vt:lpstr>Office Theme</vt:lpstr>
      <vt:lpstr>THE COMMITTEE</vt:lpstr>
      <vt:lpstr>Friday May 4</vt:lpstr>
      <vt:lpstr>OVERVIEW</vt:lpstr>
      <vt:lpstr> </vt:lpstr>
      <vt:lpstr>PowerPoint Presentation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COMMITTEE</dc:title>
  <dc:creator/>
  <cp:lastModifiedBy/>
  <cp:revision>2</cp:revision>
  <dcterms:created xsi:type="dcterms:W3CDTF">2018-04-21T10:42:40Z</dcterms:created>
  <dcterms:modified xsi:type="dcterms:W3CDTF">2018-04-21T10:47:47Z</dcterms:modified>
</cp:coreProperties>
</file>